
<file path=[Content_Types].xml><?xml version="1.0" encoding="utf-8"?>
<Types xmlns="http://schemas.openxmlformats.org/package/2006/content-types"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4" r:id="rId3"/>
    <p:sldId id="275" r:id="rId4"/>
    <p:sldId id="291" r:id="rId5"/>
    <p:sldId id="292" r:id="rId6"/>
    <p:sldId id="285" r:id="rId7"/>
    <p:sldId id="286" r:id="rId8"/>
    <p:sldId id="287" r:id="rId9"/>
    <p:sldId id="288" r:id="rId10"/>
    <p:sldId id="289" r:id="rId11"/>
    <p:sldId id="290" r:id="rId12"/>
    <p:sldId id="293" r:id="rId13"/>
    <p:sldId id="294" r:id="rId14"/>
    <p:sldId id="295" r:id="rId15"/>
    <p:sldId id="276" r:id="rId16"/>
    <p:sldId id="277" r:id="rId17"/>
    <p:sldId id="296" r:id="rId18"/>
    <p:sldId id="278" r:id="rId19"/>
    <p:sldId id="279" r:id="rId20"/>
    <p:sldId id="280" r:id="rId21"/>
    <p:sldId id="282" r:id="rId22"/>
    <p:sldId id="259" r:id="rId23"/>
    <p:sldId id="260" r:id="rId24"/>
    <p:sldId id="261" r:id="rId25"/>
    <p:sldId id="262" r:id="rId26"/>
    <p:sldId id="300" r:id="rId27"/>
    <p:sldId id="263" r:id="rId28"/>
    <p:sldId id="299" r:id="rId29"/>
    <p:sldId id="264" r:id="rId30"/>
    <p:sldId id="265" r:id="rId31"/>
    <p:sldId id="301" r:id="rId32"/>
    <p:sldId id="268" r:id="rId33"/>
    <p:sldId id="273" r:id="rId34"/>
    <p:sldId id="269" r:id="rId35"/>
    <p:sldId id="283" r:id="rId36"/>
    <p:sldId id="267" r:id="rId37"/>
    <p:sldId id="270" r:id="rId38"/>
    <p:sldId id="271" r:id="rId39"/>
    <p:sldId id="272" r:id="rId40"/>
    <p:sldId id="298" r:id="rId41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382" autoAdjust="0"/>
    <p:restoredTop sz="94660"/>
  </p:normalViewPr>
  <p:slideViewPr>
    <p:cSldViewPr>
      <p:cViewPr varScale="1">
        <p:scale>
          <a:sx n="74" d="100"/>
          <a:sy n="74" d="100"/>
        </p:scale>
        <p:origin x="-115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hyperlink" Target="http://bibliolhosgrandes.blogspot.com.es/2013/06/revista-do-instituto.html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44AD612-573E-44F6-8156-6304B338291D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s-ES"/>
        </a:p>
      </dgm:t>
    </dgm:pt>
    <dgm:pt modelId="{82C4BA78-E944-4E28-B566-D30E8FDEA802}">
      <dgm:prSet/>
      <dgm:spPr/>
      <dgm:t>
        <a:bodyPr/>
        <a:lstStyle/>
        <a:p>
          <a:pPr rtl="0"/>
          <a:r>
            <a:rPr lang="es-ES" smtClean="0"/>
            <a:t>Gráficas ou listaxes de empréstitos</a:t>
          </a:r>
          <a:endParaRPr lang="es-ES"/>
        </a:p>
      </dgm:t>
    </dgm:pt>
    <dgm:pt modelId="{7EEEE7F2-24FA-4F07-97DB-A845C2AF704F}" type="parTrans" cxnId="{BDD95FD1-287E-4226-92AB-554F76CD2CA0}">
      <dgm:prSet/>
      <dgm:spPr/>
      <dgm:t>
        <a:bodyPr/>
        <a:lstStyle/>
        <a:p>
          <a:endParaRPr lang="es-ES"/>
        </a:p>
      </dgm:t>
    </dgm:pt>
    <dgm:pt modelId="{7C9F52BA-9765-4A79-AF5E-6677FE74BE3B}" type="sibTrans" cxnId="{BDD95FD1-287E-4226-92AB-554F76CD2CA0}">
      <dgm:prSet/>
      <dgm:spPr/>
      <dgm:t>
        <a:bodyPr/>
        <a:lstStyle/>
        <a:p>
          <a:endParaRPr lang="es-ES"/>
        </a:p>
      </dgm:t>
    </dgm:pt>
    <dgm:pt modelId="{7B53C9B9-4CA2-4825-BD5E-DB053FC7194C}">
      <dgm:prSet/>
      <dgm:spPr/>
      <dgm:t>
        <a:bodyPr/>
        <a:lstStyle/>
        <a:p>
          <a:pPr rtl="0"/>
          <a:r>
            <a:rPr lang="es-ES" smtClean="0"/>
            <a:t>Enquisas lectoras na aula</a:t>
          </a:r>
          <a:endParaRPr lang="es-ES"/>
        </a:p>
      </dgm:t>
    </dgm:pt>
    <dgm:pt modelId="{3E33C329-25C4-4B8F-BD7C-D5C1634954C8}" type="parTrans" cxnId="{FF536474-78F7-4B60-9CAE-55565A040682}">
      <dgm:prSet/>
      <dgm:spPr/>
      <dgm:t>
        <a:bodyPr/>
        <a:lstStyle/>
        <a:p>
          <a:endParaRPr lang="es-ES"/>
        </a:p>
      </dgm:t>
    </dgm:pt>
    <dgm:pt modelId="{B2104996-4C4D-484F-B9C6-94D2CC6EE30C}" type="sibTrans" cxnId="{FF536474-78F7-4B60-9CAE-55565A040682}">
      <dgm:prSet/>
      <dgm:spPr/>
      <dgm:t>
        <a:bodyPr/>
        <a:lstStyle/>
        <a:p>
          <a:endParaRPr lang="es-ES"/>
        </a:p>
      </dgm:t>
    </dgm:pt>
    <dgm:pt modelId="{77C5758A-8AD1-4753-AC0A-7FF18F469A8C}">
      <dgm:prSet/>
      <dgm:spPr/>
      <dgm:t>
        <a:bodyPr/>
        <a:lstStyle/>
        <a:p>
          <a:pPr rtl="0"/>
          <a:r>
            <a:rPr lang="es-ES" smtClean="0"/>
            <a:t>Desideratas</a:t>
          </a:r>
          <a:endParaRPr lang="es-ES"/>
        </a:p>
      </dgm:t>
    </dgm:pt>
    <dgm:pt modelId="{37F47925-D01C-4392-9858-115ED860EC67}" type="parTrans" cxnId="{AD9F8EC7-7A17-44A8-8A1C-7068BD7FC6F2}">
      <dgm:prSet/>
      <dgm:spPr/>
      <dgm:t>
        <a:bodyPr/>
        <a:lstStyle/>
        <a:p>
          <a:endParaRPr lang="es-ES"/>
        </a:p>
      </dgm:t>
    </dgm:pt>
    <dgm:pt modelId="{BA29A652-0FD4-4DC7-9806-6C882896F3FA}" type="sibTrans" cxnId="{AD9F8EC7-7A17-44A8-8A1C-7068BD7FC6F2}">
      <dgm:prSet/>
      <dgm:spPr/>
      <dgm:t>
        <a:bodyPr/>
        <a:lstStyle/>
        <a:p>
          <a:endParaRPr lang="es-ES"/>
        </a:p>
      </dgm:t>
    </dgm:pt>
    <dgm:pt modelId="{F58090AE-AE61-4BC3-A43E-7C12BBD93107}" type="pres">
      <dgm:prSet presAssocID="{E44AD612-573E-44F6-8156-6304B338291D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F5179545-442C-4107-8ABD-BB7D45E01C84}" type="pres">
      <dgm:prSet presAssocID="{82C4BA78-E944-4E28-B566-D30E8FDEA802}" presName="root" presStyleCnt="0"/>
      <dgm:spPr/>
    </dgm:pt>
    <dgm:pt modelId="{9B0B7CE6-9866-4EB5-A9EF-4628FBE96C5A}" type="pres">
      <dgm:prSet presAssocID="{82C4BA78-E944-4E28-B566-D30E8FDEA802}" presName="rootComposite" presStyleCnt="0"/>
      <dgm:spPr/>
    </dgm:pt>
    <dgm:pt modelId="{E8DC6222-FE49-41E0-A55B-4271AABF097A}" type="pres">
      <dgm:prSet presAssocID="{82C4BA78-E944-4E28-B566-D30E8FDEA802}" presName="rootText" presStyleLbl="node1" presStyleIdx="0" presStyleCnt="3"/>
      <dgm:spPr/>
      <dgm:t>
        <a:bodyPr/>
        <a:lstStyle/>
        <a:p>
          <a:endParaRPr lang="es-ES"/>
        </a:p>
      </dgm:t>
    </dgm:pt>
    <dgm:pt modelId="{C2D06E32-5B79-4072-9ED4-7F3E9E1FF22D}" type="pres">
      <dgm:prSet presAssocID="{82C4BA78-E944-4E28-B566-D30E8FDEA802}" presName="rootConnector" presStyleLbl="node1" presStyleIdx="0" presStyleCnt="3"/>
      <dgm:spPr/>
      <dgm:t>
        <a:bodyPr/>
        <a:lstStyle/>
        <a:p>
          <a:endParaRPr lang="es-ES"/>
        </a:p>
      </dgm:t>
    </dgm:pt>
    <dgm:pt modelId="{BFFFE312-1382-498E-BB85-B1F88D69C159}" type="pres">
      <dgm:prSet presAssocID="{82C4BA78-E944-4E28-B566-D30E8FDEA802}" presName="childShape" presStyleCnt="0"/>
      <dgm:spPr/>
    </dgm:pt>
    <dgm:pt modelId="{EB85C5CF-391E-4193-9771-A61930324658}" type="pres">
      <dgm:prSet presAssocID="{7B53C9B9-4CA2-4825-BD5E-DB053FC7194C}" presName="root" presStyleCnt="0"/>
      <dgm:spPr/>
    </dgm:pt>
    <dgm:pt modelId="{436C9AB7-8DA9-4887-938E-50DFCC97981E}" type="pres">
      <dgm:prSet presAssocID="{7B53C9B9-4CA2-4825-BD5E-DB053FC7194C}" presName="rootComposite" presStyleCnt="0"/>
      <dgm:spPr/>
    </dgm:pt>
    <dgm:pt modelId="{BD9D4BCA-380D-4047-B66B-C72F2E3C50B6}" type="pres">
      <dgm:prSet presAssocID="{7B53C9B9-4CA2-4825-BD5E-DB053FC7194C}" presName="rootText" presStyleLbl="node1" presStyleIdx="1" presStyleCnt="3"/>
      <dgm:spPr/>
      <dgm:t>
        <a:bodyPr/>
        <a:lstStyle/>
        <a:p>
          <a:endParaRPr lang="es-ES"/>
        </a:p>
      </dgm:t>
    </dgm:pt>
    <dgm:pt modelId="{A5AF45B4-2C14-440B-BB8A-959DDC09952E}" type="pres">
      <dgm:prSet presAssocID="{7B53C9B9-4CA2-4825-BD5E-DB053FC7194C}" presName="rootConnector" presStyleLbl="node1" presStyleIdx="1" presStyleCnt="3"/>
      <dgm:spPr/>
      <dgm:t>
        <a:bodyPr/>
        <a:lstStyle/>
        <a:p>
          <a:endParaRPr lang="es-ES"/>
        </a:p>
      </dgm:t>
    </dgm:pt>
    <dgm:pt modelId="{72896D22-9E15-4640-A3C5-64E0858FA256}" type="pres">
      <dgm:prSet presAssocID="{7B53C9B9-4CA2-4825-BD5E-DB053FC7194C}" presName="childShape" presStyleCnt="0"/>
      <dgm:spPr/>
    </dgm:pt>
    <dgm:pt modelId="{4A7AF046-81AE-4E6D-90BC-6E43DBF40AFE}" type="pres">
      <dgm:prSet presAssocID="{77C5758A-8AD1-4753-AC0A-7FF18F469A8C}" presName="root" presStyleCnt="0"/>
      <dgm:spPr/>
    </dgm:pt>
    <dgm:pt modelId="{D2CC89D3-1561-4CD3-9517-5FE50FD4D95D}" type="pres">
      <dgm:prSet presAssocID="{77C5758A-8AD1-4753-AC0A-7FF18F469A8C}" presName="rootComposite" presStyleCnt="0"/>
      <dgm:spPr/>
    </dgm:pt>
    <dgm:pt modelId="{2CF1AD61-344F-49CB-82EC-A6289DC5D4EC}" type="pres">
      <dgm:prSet presAssocID="{77C5758A-8AD1-4753-AC0A-7FF18F469A8C}" presName="rootText" presStyleLbl="node1" presStyleIdx="2" presStyleCnt="3"/>
      <dgm:spPr/>
      <dgm:t>
        <a:bodyPr/>
        <a:lstStyle/>
        <a:p>
          <a:endParaRPr lang="es-ES"/>
        </a:p>
      </dgm:t>
    </dgm:pt>
    <dgm:pt modelId="{FC4632BB-48F8-4C9A-A9AC-9626EF3F2073}" type="pres">
      <dgm:prSet presAssocID="{77C5758A-8AD1-4753-AC0A-7FF18F469A8C}" presName="rootConnector" presStyleLbl="node1" presStyleIdx="2" presStyleCnt="3"/>
      <dgm:spPr/>
      <dgm:t>
        <a:bodyPr/>
        <a:lstStyle/>
        <a:p>
          <a:endParaRPr lang="es-ES"/>
        </a:p>
      </dgm:t>
    </dgm:pt>
    <dgm:pt modelId="{EE5EC884-6C12-4196-8D1A-CA8E99A4E8C8}" type="pres">
      <dgm:prSet presAssocID="{77C5758A-8AD1-4753-AC0A-7FF18F469A8C}" presName="childShape" presStyleCnt="0"/>
      <dgm:spPr/>
    </dgm:pt>
  </dgm:ptLst>
  <dgm:cxnLst>
    <dgm:cxn modelId="{C53A77E4-53DE-4A50-84F5-796BD81147E6}" type="presOf" srcId="{E44AD612-573E-44F6-8156-6304B338291D}" destId="{F58090AE-AE61-4BC3-A43E-7C12BBD93107}" srcOrd="0" destOrd="0" presId="urn:microsoft.com/office/officeart/2005/8/layout/hierarchy3"/>
    <dgm:cxn modelId="{71FB6CA4-3103-4B53-B7C4-CA30AFE514C0}" type="presOf" srcId="{7B53C9B9-4CA2-4825-BD5E-DB053FC7194C}" destId="{A5AF45B4-2C14-440B-BB8A-959DDC09952E}" srcOrd="1" destOrd="0" presId="urn:microsoft.com/office/officeart/2005/8/layout/hierarchy3"/>
    <dgm:cxn modelId="{AD9F8EC7-7A17-44A8-8A1C-7068BD7FC6F2}" srcId="{E44AD612-573E-44F6-8156-6304B338291D}" destId="{77C5758A-8AD1-4753-AC0A-7FF18F469A8C}" srcOrd="2" destOrd="0" parTransId="{37F47925-D01C-4392-9858-115ED860EC67}" sibTransId="{BA29A652-0FD4-4DC7-9806-6C882896F3FA}"/>
    <dgm:cxn modelId="{CC300C0A-8707-440A-B400-A2CA86739A90}" type="presOf" srcId="{77C5758A-8AD1-4753-AC0A-7FF18F469A8C}" destId="{2CF1AD61-344F-49CB-82EC-A6289DC5D4EC}" srcOrd="0" destOrd="0" presId="urn:microsoft.com/office/officeart/2005/8/layout/hierarchy3"/>
    <dgm:cxn modelId="{FF536474-78F7-4B60-9CAE-55565A040682}" srcId="{E44AD612-573E-44F6-8156-6304B338291D}" destId="{7B53C9B9-4CA2-4825-BD5E-DB053FC7194C}" srcOrd="1" destOrd="0" parTransId="{3E33C329-25C4-4B8F-BD7C-D5C1634954C8}" sibTransId="{B2104996-4C4D-484F-B9C6-94D2CC6EE30C}"/>
    <dgm:cxn modelId="{99B48AF0-2846-4158-BEC9-EA50F51ECC8E}" type="presOf" srcId="{82C4BA78-E944-4E28-B566-D30E8FDEA802}" destId="{C2D06E32-5B79-4072-9ED4-7F3E9E1FF22D}" srcOrd="1" destOrd="0" presId="urn:microsoft.com/office/officeart/2005/8/layout/hierarchy3"/>
    <dgm:cxn modelId="{BDD95FD1-287E-4226-92AB-554F76CD2CA0}" srcId="{E44AD612-573E-44F6-8156-6304B338291D}" destId="{82C4BA78-E944-4E28-B566-D30E8FDEA802}" srcOrd="0" destOrd="0" parTransId="{7EEEE7F2-24FA-4F07-97DB-A845C2AF704F}" sibTransId="{7C9F52BA-9765-4A79-AF5E-6677FE74BE3B}"/>
    <dgm:cxn modelId="{C49F5E5B-C3FD-426B-A83D-661B180C361D}" type="presOf" srcId="{82C4BA78-E944-4E28-B566-D30E8FDEA802}" destId="{E8DC6222-FE49-41E0-A55B-4271AABF097A}" srcOrd="0" destOrd="0" presId="urn:microsoft.com/office/officeart/2005/8/layout/hierarchy3"/>
    <dgm:cxn modelId="{5A034CA8-D690-4D86-A729-3707455198C6}" type="presOf" srcId="{7B53C9B9-4CA2-4825-BD5E-DB053FC7194C}" destId="{BD9D4BCA-380D-4047-B66B-C72F2E3C50B6}" srcOrd="0" destOrd="0" presId="urn:microsoft.com/office/officeart/2005/8/layout/hierarchy3"/>
    <dgm:cxn modelId="{38821960-8D74-4E82-8BE7-3A91D4A0D5B9}" type="presOf" srcId="{77C5758A-8AD1-4753-AC0A-7FF18F469A8C}" destId="{FC4632BB-48F8-4C9A-A9AC-9626EF3F2073}" srcOrd="1" destOrd="0" presId="urn:microsoft.com/office/officeart/2005/8/layout/hierarchy3"/>
    <dgm:cxn modelId="{44684065-3061-429B-8939-A72671EAAC5F}" type="presParOf" srcId="{F58090AE-AE61-4BC3-A43E-7C12BBD93107}" destId="{F5179545-442C-4107-8ABD-BB7D45E01C84}" srcOrd="0" destOrd="0" presId="urn:microsoft.com/office/officeart/2005/8/layout/hierarchy3"/>
    <dgm:cxn modelId="{5F4E2261-19B3-4694-B7DE-E9CF8DE371D0}" type="presParOf" srcId="{F5179545-442C-4107-8ABD-BB7D45E01C84}" destId="{9B0B7CE6-9866-4EB5-A9EF-4628FBE96C5A}" srcOrd="0" destOrd="0" presId="urn:microsoft.com/office/officeart/2005/8/layout/hierarchy3"/>
    <dgm:cxn modelId="{F1DA7E07-4456-478C-96B8-1A27F73D4D28}" type="presParOf" srcId="{9B0B7CE6-9866-4EB5-A9EF-4628FBE96C5A}" destId="{E8DC6222-FE49-41E0-A55B-4271AABF097A}" srcOrd="0" destOrd="0" presId="urn:microsoft.com/office/officeart/2005/8/layout/hierarchy3"/>
    <dgm:cxn modelId="{D29826D0-7771-4D77-983B-55C3DDDF138A}" type="presParOf" srcId="{9B0B7CE6-9866-4EB5-A9EF-4628FBE96C5A}" destId="{C2D06E32-5B79-4072-9ED4-7F3E9E1FF22D}" srcOrd="1" destOrd="0" presId="urn:microsoft.com/office/officeart/2005/8/layout/hierarchy3"/>
    <dgm:cxn modelId="{6FBFB7A5-203D-44A6-8B2A-F7941D808912}" type="presParOf" srcId="{F5179545-442C-4107-8ABD-BB7D45E01C84}" destId="{BFFFE312-1382-498E-BB85-B1F88D69C159}" srcOrd="1" destOrd="0" presId="urn:microsoft.com/office/officeart/2005/8/layout/hierarchy3"/>
    <dgm:cxn modelId="{8139661E-003C-414A-B7E1-CA3B15DFA0D7}" type="presParOf" srcId="{F58090AE-AE61-4BC3-A43E-7C12BBD93107}" destId="{EB85C5CF-391E-4193-9771-A61930324658}" srcOrd="1" destOrd="0" presId="urn:microsoft.com/office/officeart/2005/8/layout/hierarchy3"/>
    <dgm:cxn modelId="{CE3EB3CE-0044-4CFC-B692-078BD86E2CAD}" type="presParOf" srcId="{EB85C5CF-391E-4193-9771-A61930324658}" destId="{436C9AB7-8DA9-4887-938E-50DFCC97981E}" srcOrd="0" destOrd="0" presId="urn:microsoft.com/office/officeart/2005/8/layout/hierarchy3"/>
    <dgm:cxn modelId="{AFB2064A-42E3-49A7-97ED-33AE196D8B63}" type="presParOf" srcId="{436C9AB7-8DA9-4887-938E-50DFCC97981E}" destId="{BD9D4BCA-380D-4047-B66B-C72F2E3C50B6}" srcOrd="0" destOrd="0" presId="urn:microsoft.com/office/officeart/2005/8/layout/hierarchy3"/>
    <dgm:cxn modelId="{A1F43768-0183-4527-87DA-D33AA1C1074C}" type="presParOf" srcId="{436C9AB7-8DA9-4887-938E-50DFCC97981E}" destId="{A5AF45B4-2C14-440B-BB8A-959DDC09952E}" srcOrd="1" destOrd="0" presId="urn:microsoft.com/office/officeart/2005/8/layout/hierarchy3"/>
    <dgm:cxn modelId="{9BFB2AD1-B0D0-4627-8C76-5E133CEAA352}" type="presParOf" srcId="{EB85C5CF-391E-4193-9771-A61930324658}" destId="{72896D22-9E15-4640-A3C5-64E0858FA256}" srcOrd="1" destOrd="0" presId="urn:microsoft.com/office/officeart/2005/8/layout/hierarchy3"/>
    <dgm:cxn modelId="{1A65998B-F942-42A9-A9A0-BD46C3BD5E17}" type="presParOf" srcId="{F58090AE-AE61-4BC3-A43E-7C12BBD93107}" destId="{4A7AF046-81AE-4E6D-90BC-6E43DBF40AFE}" srcOrd="2" destOrd="0" presId="urn:microsoft.com/office/officeart/2005/8/layout/hierarchy3"/>
    <dgm:cxn modelId="{B2BCD219-BC02-4A5B-A5A4-117DDA09C6A1}" type="presParOf" srcId="{4A7AF046-81AE-4E6D-90BC-6E43DBF40AFE}" destId="{D2CC89D3-1561-4CD3-9517-5FE50FD4D95D}" srcOrd="0" destOrd="0" presId="urn:microsoft.com/office/officeart/2005/8/layout/hierarchy3"/>
    <dgm:cxn modelId="{CC0D17BA-96BE-43AB-AD9D-6EF76CAE610D}" type="presParOf" srcId="{D2CC89D3-1561-4CD3-9517-5FE50FD4D95D}" destId="{2CF1AD61-344F-49CB-82EC-A6289DC5D4EC}" srcOrd="0" destOrd="0" presId="urn:microsoft.com/office/officeart/2005/8/layout/hierarchy3"/>
    <dgm:cxn modelId="{BF880473-793C-4D44-BB3B-C0312B46FEA0}" type="presParOf" srcId="{D2CC89D3-1561-4CD3-9517-5FE50FD4D95D}" destId="{FC4632BB-48F8-4C9A-A9AC-9626EF3F2073}" srcOrd="1" destOrd="0" presId="urn:microsoft.com/office/officeart/2005/8/layout/hierarchy3"/>
    <dgm:cxn modelId="{B4516A7F-EFAB-459A-876C-A5C717113F18}" type="presParOf" srcId="{4A7AF046-81AE-4E6D-90BC-6E43DBF40AFE}" destId="{EE5EC884-6C12-4196-8D1A-CA8E99A4E8C8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5A10B1E-09F3-4DBE-9455-E4FFA2D7354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F471FE9D-5445-4669-8991-247091537028}">
      <dgm:prSet phldrT="[Texto]"/>
      <dgm:spPr/>
      <dgm:t>
        <a:bodyPr/>
        <a:lstStyle/>
        <a:p>
          <a:r>
            <a:rPr lang="es-ES" dirty="0" smtClean="0"/>
            <a:t>Recursos </a:t>
          </a:r>
          <a:r>
            <a:rPr lang="es-ES" dirty="0" err="1" smtClean="0"/>
            <a:t>materiais</a:t>
          </a:r>
          <a:endParaRPr lang="es-ES" dirty="0"/>
        </a:p>
      </dgm:t>
    </dgm:pt>
    <dgm:pt modelId="{25CA7865-A8DA-4644-AED7-FC4E70A5DA50}" type="parTrans" cxnId="{4041A19A-CA71-409D-A1EA-CF9DFCFA6C6A}">
      <dgm:prSet/>
      <dgm:spPr/>
      <dgm:t>
        <a:bodyPr/>
        <a:lstStyle/>
        <a:p>
          <a:endParaRPr lang="es-ES"/>
        </a:p>
      </dgm:t>
    </dgm:pt>
    <dgm:pt modelId="{0824DFD9-73A5-4C36-BE3E-00F1A02825D9}" type="sibTrans" cxnId="{4041A19A-CA71-409D-A1EA-CF9DFCFA6C6A}">
      <dgm:prSet/>
      <dgm:spPr/>
      <dgm:t>
        <a:bodyPr/>
        <a:lstStyle/>
        <a:p>
          <a:endParaRPr lang="es-ES"/>
        </a:p>
      </dgm:t>
    </dgm:pt>
    <dgm:pt modelId="{BD2A172D-C805-4EA1-93CB-95EC8993B5A1}">
      <dgm:prSet phldrT="[Texto]"/>
      <dgm:spPr/>
      <dgm:t>
        <a:bodyPr/>
        <a:lstStyle/>
        <a:p>
          <a:r>
            <a:rPr lang="es-ES" dirty="0" smtClean="0"/>
            <a:t>Libros, </a:t>
          </a:r>
          <a:r>
            <a:rPr lang="es-ES" dirty="0" err="1" smtClean="0"/>
            <a:t>documentos,ordenadores</a:t>
          </a:r>
          <a:r>
            <a:rPr lang="es-ES" dirty="0" smtClean="0"/>
            <a:t>, conexión </a:t>
          </a:r>
          <a:r>
            <a:rPr lang="es-ES" dirty="0" err="1" smtClean="0"/>
            <a:t>on</a:t>
          </a:r>
          <a:r>
            <a:rPr lang="es-ES" dirty="0" smtClean="0"/>
            <a:t> line…</a:t>
          </a:r>
          <a:endParaRPr lang="es-ES" dirty="0"/>
        </a:p>
      </dgm:t>
    </dgm:pt>
    <dgm:pt modelId="{F8E8B7C3-8D56-48B7-96B5-C3145DA1E24D}" type="parTrans" cxnId="{ABD4BAE1-A03F-4EFF-8D1B-9A97C4FD5401}">
      <dgm:prSet/>
      <dgm:spPr/>
      <dgm:t>
        <a:bodyPr/>
        <a:lstStyle/>
        <a:p>
          <a:endParaRPr lang="es-ES"/>
        </a:p>
      </dgm:t>
    </dgm:pt>
    <dgm:pt modelId="{435B0404-1D31-4A95-93BA-C4E93F9E753E}" type="sibTrans" cxnId="{ABD4BAE1-A03F-4EFF-8D1B-9A97C4FD5401}">
      <dgm:prSet/>
      <dgm:spPr/>
      <dgm:t>
        <a:bodyPr/>
        <a:lstStyle/>
        <a:p>
          <a:endParaRPr lang="es-ES"/>
        </a:p>
      </dgm:t>
    </dgm:pt>
    <dgm:pt modelId="{044F9407-136C-400C-9873-F2824A01A168}">
      <dgm:prSet phldrT="[Texto]"/>
      <dgm:spPr/>
      <dgm:t>
        <a:bodyPr/>
        <a:lstStyle/>
        <a:p>
          <a:r>
            <a:rPr lang="es-ES" dirty="0" smtClean="0"/>
            <a:t>Recursos humanos</a:t>
          </a:r>
          <a:endParaRPr lang="es-ES" dirty="0"/>
        </a:p>
      </dgm:t>
    </dgm:pt>
    <dgm:pt modelId="{20DFB336-C537-4094-8D1C-49BA9A0810A7}" type="parTrans" cxnId="{23D44288-7DC5-469D-8832-AD1FC71B0778}">
      <dgm:prSet/>
      <dgm:spPr/>
      <dgm:t>
        <a:bodyPr/>
        <a:lstStyle/>
        <a:p>
          <a:endParaRPr lang="es-ES"/>
        </a:p>
      </dgm:t>
    </dgm:pt>
    <dgm:pt modelId="{BA64ACD7-F618-4938-B4E6-812FC450C928}" type="sibTrans" cxnId="{23D44288-7DC5-469D-8832-AD1FC71B0778}">
      <dgm:prSet/>
      <dgm:spPr/>
      <dgm:t>
        <a:bodyPr/>
        <a:lstStyle/>
        <a:p>
          <a:endParaRPr lang="es-ES"/>
        </a:p>
      </dgm:t>
    </dgm:pt>
    <dgm:pt modelId="{953AD7AA-B596-4E24-8E51-E23FA0C9DEA9}">
      <dgm:prSet phldrT="[Texto]"/>
      <dgm:spPr/>
      <dgm:t>
        <a:bodyPr/>
        <a:lstStyle/>
        <a:p>
          <a:r>
            <a:rPr lang="es-ES" dirty="0" smtClean="0"/>
            <a:t>Depende o plantel que asignen as autoridades educativas.</a:t>
          </a:r>
          <a:endParaRPr lang="es-ES" dirty="0"/>
        </a:p>
      </dgm:t>
    </dgm:pt>
    <dgm:pt modelId="{D6F49A5A-1EF4-4E81-A23B-EF038CD2545B}" type="parTrans" cxnId="{E2B0095B-8EDE-45F1-8492-2314E1B4C63E}">
      <dgm:prSet/>
      <dgm:spPr/>
      <dgm:t>
        <a:bodyPr/>
        <a:lstStyle/>
        <a:p>
          <a:endParaRPr lang="es-ES"/>
        </a:p>
      </dgm:t>
    </dgm:pt>
    <dgm:pt modelId="{1D35C397-834A-46CF-AEF2-D7E77039CC1D}" type="sibTrans" cxnId="{E2B0095B-8EDE-45F1-8492-2314E1B4C63E}">
      <dgm:prSet/>
      <dgm:spPr/>
      <dgm:t>
        <a:bodyPr/>
        <a:lstStyle/>
        <a:p>
          <a:endParaRPr lang="es-ES"/>
        </a:p>
      </dgm:t>
    </dgm:pt>
    <dgm:pt modelId="{F5C8195C-DB07-46EF-B3A2-584BCF8596E4}">
      <dgm:prSet phldrT="[Texto]"/>
      <dgm:spPr/>
      <dgm:t>
        <a:bodyPr/>
        <a:lstStyle/>
        <a:p>
          <a:r>
            <a:rPr lang="es-ES" dirty="0" err="1" smtClean="0"/>
            <a:t>Contémplase</a:t>
          </a:r>
          <a:r>
            <a:rPr lang="es-ES" dirty="0" smtClean="0"/>
            <a:t> a </a:t>
          </a:r>
          <a:r>
            <a:rPr lang="es-ES" dirty="0" err="1" smtClean="0"/>
            <a:t>presenza</a:t>
          </a:r>
          <a:r>
            <a:rPr lang="es-ES" dirty="0" smtClean="0"/>
            <a:t> de </a:t>
          </a:r>
          <a:r>
            <a:rPr lang="es-ES" dirty="0" err="1" smtClean="0"/>
            <a:t>persoal</a:t>
          </a:r>
          <a:r>
            <a:rPr lang="es-ES" dirty="0" smtClean="0"/>
            <a:t> que </a:t>
          </a:r>
          <a:r>
            <a:rPr lang="es-ES" dirty="0" err="1" smtClean="0"/>
            <a:t>xestione</a:t>
          </a:r>
          <a:r>
            <a:rPr lang="es-ES" dirty="0" smtClean="0"/>
            <a:t> a biblioteca?</a:t>
          </a:r>
          <a:endParaRPr lang="es-ES" dirty="0"/>
        </a:p>
      </dgm:t>
    </dgm:pt>
    <dgm:pt modelId="{3AF990B5-25DE-44E1-97B0-FECBF8955C92}" type="parTrans" cxnId="{5522758F-9011-4A1F-8CB7-1B47C8F32F05}">
      <dgm:prSet/>
      <dgm:spPr/>
      <dgm:t>
        <a:bodyPr/>
        <a:lstStyle/>
        <a:p>
          <a:endParaRPr lang="es-ES"/>
        </a:p>
      </dgm:t>
    </dgm:pt>
    <dgm:pt modelId="{06552A98-FC8A-468C-89CC-A98872AE90C9}" type="sibTrans" cxnId="{5522758F-9011-4A1F-8CB7-1B47C8F32F05}">
      <dgm:prSet/>
      <dgm:spPr/>
      <dgm:t>
        <a:bodyPr/>
        <a:lstStyle/>
        <a:p>
          <a:endParaRPr lang="es-ES"/>
        </a:p>
      </dgm:t>
    </dgm:pt>
    <dgm:pt modelId="{A7DF180F-2161-4527-AC53-AB820DD807FC}" type="pres">
      <dgm:prSet presAssocID="{35A10B1E-09F3-4DBE-9455-E4FFA2D7354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FD86952D-3901-4DCC-9185-F8017CAE3F70}" type="pres">
      <dgm:prSet presAssocID="{F471FE9D-5445-4669-8991-247091537028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A6CC053-B0B5-45F5-B8CE-CCA3699C5FE8}" type="pres">
      <dgm:prSet presAssocID="{F471FE9D-5445-4669-8991-247091537028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6DF5E7B-4513-4ADC-9501-AEBE83C8A4E2}" type="pres">
      <dgm:prSet presAssocID="{044F9407-136C-400C-9873-F2824A01A168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3C93FA4-FA01-4A75-AF4B-CB7D0696ADB0}" type="pres">
      <dgm:prSet presAssocID="{044F9407-136C-400C-9873-F2824A01A168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C48F5339-FD0F-40A2-9C14-0D9F7562F6F1}" type="presOf" srcId="{F5C8195C-DB07-46EF-B3A2-584BCF8596E4}" destId="{83C93FA4-FA01-4A75-AF4B-CB7D0696ADB0}" srcOrd="0" destOrd="1" presId="urn:microsoft.com/office/officeart/2005/8/layout/vList2"/>
    <dgm:cxn modelId="{E2B0095B-8EDE-45F1-8492-2314E1B4C63E}" srcId="{044F9407-136C-400C-9873-F2824A01A168}" destId="{953AD7AA-B596-4E24-8E51-E23FA0C9DEA9}" srcOrd="0" destOrd="0" parTransId="{D6F49A5A-1EF4-4E81-A23B-EF038CD2545B}" sibTransId="{1D35C397-834A-46CF-AEF2-D7E77039CC1D}"/>
    <dgm:cxn modelId="{EF9E2F5F-A986-4AE3-B5BB-B1A3ED9F7E6A}" type="presOf" srcId="{953AD7AA-B596-4E24-8E51-E23FA0C9DEA9}" destId="{83C93FA4-FA01-4A75-AF4B-CB7D0696ADB0}" srcOrd="0" destOrd="0" presId="urn:microsoft.com/office/officeart/2005/8/layout/vList2"/>
    <dgm:cxn modelId="{23D44288-7DC5-469D-8832-AD1FC71B0778}" srcId="{35A10B1E-09F3-4DBE-9455-E4FFA2D73540}" destId="{044F9407-136C-400C-9873-F2824A01A168}" srcOrd="1" destOrd="0" parTransId="{20DFB336-C537-4094-8D1C-49BA9A0810A7}" sibTransId="{BA64ACD7-F618-4938-B4E6-812FC450C928}"/>
    <dgm:cxn modelId="{12C9BB8F-9781-40BE-9466-9F0B558A9678}" type="presOf" srcId="{BD2A172D-C805-4EA1-93CB-95EC8993B5A1}" destId="{DA6CC053-B0B5-45F5-B8CE-CCA3699C5FE8}" srcOrd="0" destOrd="0" presId="urn:microsoft.com/office/officeart/2005/8/layout/vList2"/>
    <dgm:cxn modelId="{ABD4BAE1-A03F-4EFF-8D1B-9A97C4FD5401}" srcId="{F471FE9D-5445-4669-8991-247091537028}" destId="{BD2A172D-C805-4EA1-93CB-95EC8993B5A1}" srcOrd="0" destOrd="0" parTransId="{F8E8B7C3-8D56-48B7-96B5-C3145DA1E24D}" sibTransId="{435B0404-1D31-4A95-93BA-C4E93F9E753E}"/>
    <dgm:cxn modelId="{53421C22-1696-4370-B28C-972AA1E462B2}" type="presOf" srcId="{35A10B1E-09F3-4DBE-9455-E4FFA2D73540}" destId="{A7DF180F-2161-4527-AC53-AB820DD807FC}" srcOrd="0" destOrd="0" presId="urn:microsoft.com/office/officeart/2005/8/layout/vList2"/>
    <dgm:cxn modelId="{5522758F-9011-4A1F-8CB7-1B47C8F32F05}" srcId="{044F9407-136C-400C-9873-F2824A01A168}" destId="{F5C8195C-DB07-46EF-B3A2-584BCF8596E4}" srcOrd="1" destOrd="0" parTransId="{3AF990B5-25DE-44E1-97B0-FECBF8955C92}" sibTransId="{06552A98-FC8A-468C-89CC-A98872AE90C9}"/>
    <dgm:cxn modelId="{4041A19A-CA71-409D-A1EA-CF9DFCFA6C6A}" srcId="{35A10B1E-09F3-4DBE-9455-E4FFA2D73540}" destId="{F471FE9D-5445-4669-8991-247091537028}" srcOrd="0" destOrd="0" parTransId="{25CA7865-A8DA-4644-AED7-FC4E70A5DA50}" sibTransId="{0824DFD9-73A5-4C36-BE3E-00F1A02825D9}"/>
    <dgm:cxn modelId="{240595F3-52CF-4C30-B9FD-5D45BF7AEEB5}" type="presOf" srcId="{044F9407-136C-400C-9873-F2824A01A168}" destId="{C6DF5E7B-4513-4ADC-9501-AEBE83C8A4E2}" srcOrd="0" destOrd="0" presId="urn:microsoft.com/office/officeart/2005/8/layout/vList2"/>
    <dgm:cxn modelId="{72112623-E242-4D79-B37D-B84D95D1E29D}" type="presOf" srcId="{F471FE9D-5445-4669-8991-247091537028}" destId="{FD86952D-3901-4DCC-9185-F8017CAE3F70}" srcOrd="0" destOrd="0" presId="urn:microsoft.com/office/officeart/2005/8/layout/vList2"/>
    <dgm:cxn modelId="{79C0059B-FC67-4462-AF22-4F094BAC3A9C}" type="presParOf" srcId="{A7DF180F-2161-4527-AC53-AB820DD807FC}" destId="{FD86952D-3901-4DCC-9185-F8017CAE3F70}" srcOrd="0" destOrd="0" presId="urn:microsoft.com/office/officeart/2005/8/layout/vList2"/>
    <dgm:cxn modelId="{19D49234-2C84-4FA6-885D-656F17E7D589}" type="presParOf" srcId="{A7DF180F-2161-4527-AC53-AB820DD807FC}" destId="{DA6CC053-B0B5-45F5-B8CE-CCA3699C5FE8}" srcOrd="1" destOrd="0" presId="urn:microsoft.com/office/officeart/2005/8/layout/vList2"/>
    <dgm:cxn modelId="{47A811B5-68CE-4378-984A-C74404701D7F}" type="presParOf" srcId="{A7DF180F-2161-4527-AC53-AB820DD807FC}" destId="{C6DF5E7B-4513-4ADC-9501-AEBE83C8A4E2}" srcOrd="2" destOrd="0" presId="urn:microsoft.com/office/officeart/2005/8/layout/vList2"/>
    <dgm:cxn modelId="{8136A916-3255-4328-9284-9E48159B19D8}" type="presParOf" srcId="{A7DF180F-2161-4527-AC53-AB820DD807FC}" destId="{83C93FA4-FA01-4A75-AF4B-CB7D0696ADB0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5F4B301-8D61-44CC-B83E-B1055811ACE4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s-ES"/>
        </a:p>
      </dgm:t>
    </dgm:pt>
    <dgm:pt modelId="{EF2CBEB2-9A0D-4EB7-B808-EC857E36763E}">
      <dgm:prSet/>
      <dgm:spPr/>
      <dgm:t>
        <a:bodyPr/>
        <a:lstStyle/>
        <a:p>
          <a:pPr rtl="0"/>
          <a:r>
            <a:rPr lang="es-ES" smtClean="0"/>
            <a:t>Actividades de formación</a:t>
          </a:r>
          <a:endParaRPr lang="es-ES"/>
        </a:p>
      </dgm:t>
    </dgm:pt>
    <dgm:pt modelId="{46090360-00BC-458A-A7C2-8A5426BE25ED}" type="parTrans" cxnId="{61CEA107-2F40-4074-9329-0EC5AA1998C6}">
      <dgm:prSet/>
      <dgm:spPr/>
      <dgm:t>
        <a:bodyPr/>
        <a:lstStyle/>
        <a:p>
          <a:endParaRPr lang="es-ES"/>
        </a:p>
      </dgm:t>
    </dgm:pt>
    <dgm:pt modelId="{338F43B2-206F-4F01-847E-E0837311C174}" type="sibTrans" cxnId="{61CEA107-2F40-4074-9329-0EC5AA1998C6}">
      <dgm:prSet/>
      <dgm:spPr/>
      <dgm:t>
        <a:bodyPr/>
        <a:lstStyle/>
        <a:p>
          <a:endParaRPr lang="es-ES"/>
        </a:p>
      </dgm:t>
    </dgm:pt>
    <dgm:pt modelId="{C7F48902-703D-4224-858E-CAD2419556AE}">
      <dgm:prSet/>
      <dgm:spPr/>
      <dgm:t>
        <a:bodyPr/>
        <a:lstStyle/>
        <a:p>
          <a:pPr rtl="0"/>
          <a:r>
            <a:rPr lang="es-ES" smtClean="0"/>
            <a:t>Tertulias ou charlas cos pais e nais</a:t>
          </a:r>
          <a:endParaRPr lang="es-ES"/>
        </a:p>
      </dgm:t>
    </dgm:pt>
    <dgm:pt modelId="{3984662F-99AC-4B73-803E-A94105D3EE82}" type="parTrans" cxnId="{4A292F4F-4ABF-49B1-B89C-4FFBAA09A180}">
      <dgm:prSet/>
      <dgm:spPr/>
      <dgm:t>
        <a:bodyPr/>
        <a:lstStyle/>
        <a:p>
          <a:endParaRPr lang="es-ES"/>
        </a:p>
      </dgm:t>
    </dgm:pt>
    <dgm:pt modelId="{29F78792-A685-4EC7-ABB4-94C79C82C4AF}" type="sibTrans" cxnId="{4A292F4F-4ABF-49B1-B89C-4FFBAA09A180}">
      <dgm:prSet/>
      <dgm:spPr/>
      <dgm:t>
        <a:bodyPr/>
        <a:lstStyle/>
        <a:p>
          <a:endParaRPr lang="es-ES"/>
        </a:p>
      </dgm:t>
    </dgm:pt>
    <dgm:pt modelId="{688EF3D4-CA4E-44EB-87AF-033170B37691}">
      <dgm:prSet/>
      <dgm:spPr/>
      <dgm:t>
        <a:bodyPr/>
        <a:lstStyle/>
        <a:p>
          <a:pPr rtl="0"/>
          <a:r>
            <a:rPr lang="es-ES" smtClean="0"/>
            <a:t>Colaboracións coa </a:t>
          </a:r>
          <a:r>
            <a:rPr lang="es-ES" smtClean="0">
              <a:hlinkClick xmlns:r="http://schemas.openxmlformats.org/officeDocument/2006/relationships" r:id="rId1"/>
            </a:rPr>
            <a:t>Biblioteca Municipal</a:t>
          </a:r>
          <a:endParaRPr lang="es-ES"/>
        </a:p>
      </dgm:t>
    </dgm:pt>
    <dgm:pt modelId="{D6F754D6-DAD3-4564-A939-2BC211058EC0}" type="parTrans" cxnId="{98A2919E-914D-45EF-9250-689E76232A79}">
      <dgm:prSet/>
      <dgm:spPr/>
      <dgm:t>
        <a:bodyPr/>
        <a:lstStyle/>
        <a:p>
          <a:endParaRPr lang="es-ES"/>
        </a:p>
      </dgm:t>
    </dgm:pt>
    <dgm:pt modelId="{20C638A4-E3D1-464C-8D51-7450A8EE5885}" type="sibTrans" cxnId="{98A2919E-914D-45EF-9250-689E76232A79}">
      <dgm:prSet/>
      <dgm:spPr/>
      <dgm:t>
        <a:bodyPr/>
        <a:lstStyle/>
        <a:p>
          <a:endParaRPr lang="es-ES"/>
        </a:p>
      </dgm:t>
    </dgm:pt>
    <dgm:pt modelId="{9497B48D-E584-442A-9C2F-3697F47920C8}">
      <dgm:prSet/>
      <dgm:spPr/>
      <dgm:t>
        <a:bodyPr/>
        <a:lstStyle/>
        <a:p>
          <a:pPr rtl="0"/>
          <a:r>
            <a:rPr lang="es-ES" smtClean="0"/>
            <a:t>Sesións informativas ao Claustro</a:t>
          </a:r>
          <a:endParaRPr lang="es-ES"/>
        </a:p>
      </dgm:t>
    </dgm:pt>
    <dgm:pt modelId="{D4CCF96D-E61F-4D58-9380-EAA2AB0427C7}" type="parTrans" cxnId="{D5807F93-6F7A-4C2D-8CC3-76E408EF72FA}">
      <dgm:prSet/>
      <dgm:spPr/>
      <dgm:t>
        <a:bodyPr/>
        <a:lstStyle/>
        <a:p>
          <a:endParaRPr lang="es-ES"/>
        </a:p>
      </dgm:t>
    </dgm:pt>
    <dgm:pt modelId="{E672E113-593D-4721-B189-7E7D24B72424}" type="sibTrans" cxnId="{D5807F93-6F7A-4C2D-8CC3-76E408EF72FA}">
      <dgm:prSet/>
      <dgm:spPr/>
      <dgm:t>
        <a:bodyPr/>
        <a:lstStyle/>
        <a:p>
          <a:endParaRPr lang="es-ES"/>
        </a:p>
      </dgm:t>
    </dgm:pt>
    <dgm:pt modelId="{13EC45D0-612E-4D55-8624-1E2C0E3E8B6D}">
      <dgm:prSet/>
      <dgm:spPr/>
      <dgm:t>
        <a:bodyPr/>
        <a:lstStyle/>
        <a:p>
          <a:pPr rtl="0"/>
          <a:r>
            <a:rPr lang="es-ES" smtClean="0"/>
            <a:t>Colaboración en proxectos de aula ou de centro.</a:t>
          </a:r>
          <a:endParaRPr lang="es-ES"/>
        </a:p>
      </dgm:t>
    </dgm:pt>
    <dgm:pt modelId="{12AE60D0-AC2F-4E04-849D-FFE553F9FAE8}" type="parTrans" cxnId="{9A9015CF-8071-4766-92A0-E3A3A8E7A18C}">
      <dgm:prSet/>
      <dgm:spPr/>
      <dgm:t>
        <a:bodyPr/>
        <a:lstStyle/>
        <a:p>
          <a:endParaRPr lang="es-ES"/>
        </a:p>
      </dgm:t>
    </dgm:pt>
    <dgm:pt modelId="{B3016006-ABBE-41C0-BCD8-73A149D5A027}" type="sibTrans" cxnId="{9A9015CF-8071-4766-92A0-E3A3A8E7A18C}">
      <dgm:prSet/>
      <dgm:spPr/>
      <dgm:t>
        <a:bodyPr/>
        <a:lstStyle/>
        <a:p>
          <a:endParaRPr lang="es-ES"/>
        </a:p>
      </dgm:t>
    </dgm:pt>
    <dgm:pt modelId="{D4C21939-0F62-447C-839C-1E1C3746ED9E}" type="pres">
      <dgm:prSet presAssocID="{D5F4B301-8D61-44CC-B83E-B1055811ACE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6801394C-8397-4ECA-8F70-2A00C60C1AA5}" type="pres">
      <dgm:prSet presAssocID="{EF2CBEB2-9A0D-4EB7-B808-EC857E36763E}" presName="hierRoot1" presStyleCnt="0"/>
      <dgm:spPr/>
    </dgm:pt>
    <dgm:pt modelId="{2970A6F8-8FC2-413B-997E-6B4F8591EB6E}" type="pres">
      <dgm:prSet presAssocID="{EF2CBEB2-9A0D-4EB7-B808-EC857E36763E}" presName="composite" presStyleCnt="0"/>
      <dgm:spPr/>
    </dgm:pt>
    <dgm:pt modelId="{44293FEB-D6F7-4656-B1AD-1DC1BC65D307}" type="pres">
      <dgm:prSet presAssocID="{EF2CBEB2-9A0D-4EB7-B808-EC857E36763E}" presName="background" presStyleLbl="node0" presStyleIdx="0" presStyleCnt="5"/>
      <dgm:spPr/>
    </dgm:pt>
    <dgm:pt modelId="{3EC9171F-EAB4-48DC-B83D-860729997A3C}" type="pres">
      <dgm:prSet presAssocID="{EF2CBEB2-9A0D-4EB7-B808-EC857E36763E}" presName="text" presStyleLbl="fgAcc0" presStyleIdx="0" presStyleCnt="5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6FE0D544-4C6B-4EAB-AC41-29521F803B28}" type="pres">
      <dgm:prSet presAssocID="{EF2CBEB2-9A0D-4EB7-B808-EC857E36763E}" presName="hierChild2" presStyleCnt="0"/>
      <dgm:spPr/>
    </dgm:pt>
    <dgm:pt modelId="{C30BFCF0-0706-42E3-9150-9DC83AF546B7}" type="pres">
      <dgm:prSet presAssocID="{C7F48902-703D-4224-858E-CAD2419556AE}" presName="hierRoot1" presStyleCnt="0"/>
      <dgm:spPr/>
    </dgm:pt>
    <dgm:pt modelId="{D65BB97F-0969-4FE4-95D2-711DB7FF0CD1}" type="pres">
      <dgm:prSet presAssocID="{C7F48902-703D-4224-858E-CAD2419556AE}" presName="composite" presStyleCnt="0"/>
      <dgm:spPr/>
    </dgm:pt>
    <dgm:pt modelId="{3F4DD4E5-E585-45B0-9F56-10EA1F093817}" type="pres">
      <dgm:prSet presAssocID="{C7F48902-703D-4224-858E-CAD2419556AE}" presName="background" presStyleLbl="node0" presStyleIdx="1" presStyleCnt="5"/>
      <dgm:spPr/>
    </dgm:pt>
    <dgm:pt modelId="{FF354443-7128-4F9A-8D20-BA4278171448}" type="pres">
      <dgm:prSet presAssocID="{C7F48902-703D-4224-858E-CAD2419556AE}" presName="text" presStyleLbl="fgAcc0" presStyleIdx="1" presStyleCnt="5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2C47ECF6-BD4C-4C41-ACC6-B2934A3418E3}" type="pres">
      <dgm:prSet presAssocID="{C7F48902-703D-4224-858E-CAD2419556AE}" presName="hierChild2" presStyleCnt="0"/>
      <dgm:spPr/>
    </dgm:pt>
    <dgm:pt modelId="{EE24FCFB-2638-4C5A-9EB9-DD0AC5DDABE9}" type="pres">
      <dgm:prSet presAssocID="{688EF3D4-CA4E-44EB-87AF-033170B37691}" presName="hierRoot1" presStyleCnt="0"/>
      <dgm:spPr/>
    </dgm:pt>
    <dgm:pt modelId="{415332FD-4FB6-4118-93E3-D4F74F5BE496}" type="pres">
      <dgm:prSet presAssocID="{688EF3D4-CA4E-44EB-87AF-033170B37691}" presName="composite" presStyleCnt="0"/>
      <dgm:spPr/>
    </dgm:pt>
    <dgm:pt modelId="{93940A5A-4EBA-4084-B329-C5FC01DF0314}" type="pres">
      <dgm:prSet presAssocID="{688EF3D4-CA4E-44EB-87AF-033170B37691}" presName="background" presStyleLbl="node0" presStyleIdx="2" presStyleCnt="5"/>
      <dgm:spPr/>
    </dgm:pt>
    <dgm:pt modelId="{CFDB7837-9413-48FB-BE6D-A181FE553162}" type="pres">
      <dgm:prSet presAssocID="{688EF3D4-CA4E-44EB-87AF-033170B37691}" presName="text" presStyleLbl="fgAcc0" presStyleIdx="2" presStyleCnt="5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A9A5C6DD-BC6E-4833-BF57-F3854C542445}" type="pres">
      <dgm:prSet presAssocID="{688EF3D4-CA4E-44EB-87AF-033170B37691}" presName="hierChild2" presStyleCnt="0"/>
      <dgm:spPr/>
    </dgm:pt>
    <dgm:pt modelId="{54BD2E94-F86A-4695-8649-8244C08F7212}" type="pres">
      <dgm:prSet presAssocID="{9497B48D-E584-442A-9C2F-3697F47920C8}" presName="hierRoot1" presStyleCnt="0"/>
      <dgm:spPr/>
    </dgm:pt>
    <dgm:pt modelId="{72F675B1-BBD5-48A1-A46E-261CF1A49B34}" type="pres">
      <dgm:prSet presAssocID="{9497B48D-E584-442A-9C2F-3697F47920C8}" presName="composite" presStyleCnt="0"/>
      <dgm:spPr/>
    </dgm:pt>
    <dgm:pt modelId="{B8E3A423-1ACB-41EC-ADEC-A8BFF5534543}" type="pres">
      <dgm:prSet presAssocID="{9497B48D-E584-442A-9C2F-3697F47920C8}" presName="background" presStyleLbl="node0" presStyleIdx="3" presStyleCnt="5"/>
      <dgm:spPr/>
    </dgm:pt>
    <dgm:pt modelId="{9AAAA367-20C1-4DAA-9BC4-2E4295835510}" type="pres">
      <dgm:prSet presAssocID="{9497B48D-E584-442A-9C2F-3697F47920C8}" presName="text" presStyleLbl="fgAcc0" presStyleIdx="3" presStyleCnt="5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F53C7155-B4DF-4BE2-9F9A-E56A6B6375B1}" type="pres">
      <dgm:prSet presAssocID="{9497B48D-E584-442A-9C2F-3697F47920C8}" presName="hierChild2" presStyleCnt="0"/>
      <dgm:spPr/>
    </dgm:pt>
    <dgm:pt modelId="{BB80FE2F-8D3E-4824-884B-77FC8A853BAE}" type="pres">
      <dgm:prSet presAssocID="{13EC45D0-612E-4D55-8624-1E2C0E3E8B6D}" presName="hierRoot1" presStyleCnt="0"/>
      <dgm:spPr/>
    </dgm:pt>
    <dgm:pt modelId="{7A0B0B09-3EEA-424D-ABDC-A7EE47D2F843}" type="pres">
      <dgm:prSet presAssocID="{13EC45D0-612E-4D55-8624-1E2C0E3E8B6D}" presName="composite" presStyleCnt="0"/>
      <dgm:spPr/>
    </dgm:pt>
    <dgm:pt modelId="{EE29B21F-31F3-4CA4-B882-BAB527267150}" type="pres">
      <dgm:prSet presAssocID="{13EC45D0-612E-4D55-8624-1E2C0E3E8B6D}" presName="background" presStyleLbl="node0" presStyleIdx="4" presStyleCnt="5"/>
      <dgm:spPr/>
    </dgm:pt>
    <dgm:pt modelId="{BFD22864-847B-4F6B-91F8-3C26B17D740C}" type="pres">
      <dgm:prSet presAssocID="{13EC45D0-612E-4D55-8624-1E2C0E3E8B6D}" presName="text" presStyleLbl="fgAcc0" presStyleIdx="4" presStyleCnt="5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F16EAF2E-8C16-4C46-AA38-78304F23E9BB}" type="pres">
      <dgm:prSet presAssocID="{13EC45D0-612E-4D55-8624-1E2C0E3E8B6D}" presName="hierChild2" presStyleCnt="0"/>
      <dgm:spPr/>
    </dgm:pt>
  </dgm:ptLst>
  <dgm:cxnLst>
    <dgm:cxn modelId="{3FC1BBEE-BADD-4802-B3B8-8284B5067690}" type="presOf" srcId="{9497B48D-E584-442A-9C2F-3697F47920C8}" destId="{9AAAA367-20C1-4DAA-9BC4-2E4295835510}" srcOrd="0" destOrd="0" presId="urn:microsoft.com/office/officeart/2005/8/layout/hierarchy1"/>
    <dgm:cxn modelId="{574EAB2E-3B80-4893-85B9-A57049B9E80B}" type="presOf" srcId="{EF2CBEB2-9A0D-4EB7-B808-EC857E36763E}" destId="{3EC9171F-EAB4-48DC-B83D-860729997A3C}" srcOrd="0" destOrd="0" presId="urn:microsoft.com/office/officeart/2005/8/layout/hierarchy1"/>
    <dgm:cxn modelId="{040C40D0-0339-4FF6-B9C3-CC5BA54D27AB}" type="presOf" srcId="{C7F48902-703D-4224-858E-CAD2419556AE}" destId="{FF354443-7128-4F9A-8D20-BA4278171448}" srcOrd="0" destOrd="0" presId="urn:microsoft.com/office/officeart/2005/8/layout/hierarchy1"/>
    <dgm:cxn modelId="{9A9015CF-8071-4766-92A0-E3A3A8E7A18C}" srcId="{D5F4B301-8D61-44CC-B83E-B1055811ACE4}" destId="{13EC45D0-612E-4D55-8624-1E2C0E3E8B6D}" srcOrd="4" destOrd="0" parTransId="{12AE60D0-AC2F-4E04-849D-FFE553F9FAE8}" sibTransId="{B3016006-ABBE-41C0-BCD8-73A149D5A027}"/>
    <dgm:cxn modelId="{41E84612-3F1F-47D6-8988-4DB92110776A}" type="presOf" srcId="{688EF3D4-CA4E-44EB-87AF-033170B37691}" destId="{CFDB7837-9413-48FB-BE6D-A181FE553162}" srcOrd="0" destOrd="0" presId="urn:microsoft.com/office/officeart/2005/8/layout/hierarchy1"/>
    <dgm:cxn modelId="{4A292F4F-4ABF-49B1-B89C-4FFBAA09A180}" srcId="{D5F4B301-8D61-44CC-B83E-B1055811ACE4}" destId="{C7F48902-703D-4224-858E-CAD2419556AE}" srcOrd="1" destOrd="0" parTransId="{3984662F-99AC-4B73-803E-A94105D3EE82}" sibTransId="{29F78792-A685-4EC7-ABB4-94C79C82C4AF}"/>
    <dgm:cxn modelId="{B2F5D121-5DD7-44EA-AB8A-657698FDB4FF}" type="presOf" srcId="{D5F4B301-8D61-44CC-B83E-B1055811ACE4}" destId="{D4C21939-0F62-447C-839C-1E1C3746ED9E}" srcOrd="0" destOrd="0" presId="urn:microsoft.com/office/officeart/2005/8/layout/hierarchy1"/>
    <dgm:cxn modelId="{98A2919E-914D-45EF-9250-689E76232A79}" srcId="{D5F4B301-8D61-44CC-B83E-B1055811ACE4}" destId="{688EF3D4-CA4E-44EB-87AF-033170B37691}" srcOrd="2" destOrd="0" parTransId="{D6F754D6-DAD3-4564-A939-2BC211058EC0}" sibTransId="{20C638A4-E3D1-464C-8D51-7450A8EE5885}"/>
    <dgm:cxn modelId="{9AD80BFB-2B48-4DF1-99B3-4DB704599521}" type="presOf" srcId="{13EC45D0-612E-4D55-8624-1E2C0E3E8B6D}" destId="{BFD22864-847B-4F6B-91F8-3C26B17D740C}" srcOrd="0" destOrd="0" presId="urn:microsoft.com/office/officeart/2005/8/layout/hierarchy1"/>
    <dgm:cxn modelId="{D5807F93-6F7A-4C2D-8CC3-76E408EF72FA}" srcId="{D5F4B301-8D61-44CC-B83E-B1055811ACE4}" destId="{9497B48D-E584-442A-9C2F-3697F47920C8}" srcOrd="3" destOrd="0" parTransId="{D4CCF96D-E61F-4D58-9380-EAA2AB0427C7}" sibTransId="{E672E113-593D-4721-B189-7E7D24B72424}"/>
    <dgm:cxn modelId="{61CEA107-2F40-4074-9329-0EC5AA1998C6}" srcId="{D5F4B301-8D61-44CC-B83E-B1055811ACE4}" destId="{EF2CBEB2-9A0D-4EB7-B808-EC857E36763E}" srcOrd="0" destOrd="0" parTransId="{46090360-00BC-458A-A7C2-8A5426BE25ED}" sibTransId="{338F43B2-206F-4F01-847E-E0837311C174}"/>
    <dgm:cxn modelId="{91459B7B-5E44-493E-B0E8-4DDE3494F16F}" type="presParOf" srcId="{D4C21939-0F62-447C-839C-1E1C3746ED9E}" destId="{6801394C-8397-4ECA-8F70-2A00C60C1AA5}" srcOrd="0" destOrd="0" presId="urn:microsoft.com/office/officeart/2005/8/layout/hierarchy1"/>
    <dgm:cxn modelId="{43A5FD98-39B2-4938-8351-B543CC2A11D7}" type="presParOf" srcId="{6801394C-8397-4ECA-8F70-2A00C60C1AA5}" destId="{2970A6F8-8FC2-413B-997E-6B4F8591EB6E}" srcOrd="0" destOrd="0" presId="urn:microsoft.com/office/officeart/2005/8/layout/hierarchy1"/>
    <dgm:cxn modelId="{0AE37B12-6EF4-47FA-B6D6-C4E558593E66}" type="presParOf" srcId="{2970A6F8-8FC2-413B-997E-6B4F8591EB6E}" destId="{44293FEB-D6F7-4656-B1AD-1DC1BC65D307}" srcOrd="0" destOrd="0" presId="urn:microsoft.com/office/officeart/2005/8/layout/hierarchy1"/>
    <dgm:cxn modelId="{9DCA6FE0-3908-4FF9-BCC2-5A4F4E9489D4}" type="presParOf" srcId="{2970A6F8-8FC2-413B-997E-6B4F8591EB6E}" destId="{3EC9171F-EAB4-48DC-B83D-860729997A3C}" srcOrd="1" destOrd="0" presId="urn:microsoft.com/office/officeart/2005/8/layout/hierarchy1"/>
    <dgm:cxn modelId="{730BB122-A3E3-4525-91A6-0B20C4303A77}" type="presParOf" srcId="{6801394C-8397-4ECA-8F70-2A00C60C1AA5}" destId="{6FE0D544-4C6B-4EAB-AC41-29521F803B28}" srcOrd="1" destOrd="0" presId="urn:microsoft.com/office/officeart/2005/8/layout/hierarchy1"/>
    <dgm:cxn modelId="{99D984C4-BAEB-42B7-9C4C-0AE0F7BFA6A7}" type="presParOf" srcId="{D4C21939-0F62-447C-839C-1E1C3746ED9E}" destId="{C30BFCF0-0706-42E3-9150-9DC83AF546B7}" srcOrd="1" destOrd="0" presId="urn:microsoft.com/office/officeart/2005/8/layout/hierarchy1"/>
    <dgm:cxn modelId="{C6DF8928-C0CA-4EC6-98B7-65E536DCACA0}" type="presParOf" srcId="{C30BFCF0-0706-42E3-9150-9DC83AF546B7}" destId="{D65BB97F-0969-4FE4-95D2-711DB7FF0CD1}" srcOrd="0" destOrd="0" presId="urn:microsoft.com/office/officeart/2005/8/layout/hierarchy1"/>
    <dgm:cxn modelId="{D591F33B-80D1-4220-BA5C-1DCD069E3513}" type="presParOf" srcId="{D65BB97F-0969-4FE4-95D2-711DB7FF0CD1}" destId="{3F4DD4E5-E585-45B0-9F56-10EA1F093817}" srcOrd="0" destOrd="0" presId="urn:microsoft.com/office/officeart/2005/8/layout/hierarchy1"/>
    <dgm:cxn modelId="{ABD2A8F7-26A8-4CD0-9AEC-8F8BE139B466}" type="presParOf" srcId="{D65BB97F-0969-4FE4-95D2-711DB7FF0CD1}" destId="{FF354443-7128-4F9A-8D20-BA4278171448}" srcOrd="1" destOrd="0" presId="urn:microsoft.com/office/officeart/2005/8/layout/hierarchy1"/>
    <dgm:cxn modelId="{8F22A5B1-C2E5-4181-9605-F62EAF62A552}" type="presParOf" srcId="{C30BFCF0-0706-42E3-9150-9DC83AF546B7}" destId="{2C47ECF6-BD4C-4C41-ACC6-B2934A3418E3}" srcOrd="1" destOrd="0" presId="urn:microsoft.com/office/officeart/2005/8/layout/hierarchy1"/>
    <dgm:cxn modelId="{8D9EBFF5-6BFB-4EC9-A7BA-235850845569}" type="presParOf" srcId="{D4C21939-0F62-447C-839C-1E1C3746ED9E}" destId="{EE24FCFB-2638-4C5A-9EB9-DD0AC5DDABE9}" srcOrd="2" destOrd="0" presId="urn:microsoft.com/office/officeart/2005/8/layout/hierarchy1"/>
    <dgm:cxn modelId="{A7071DB2-2B53-4290-91BA-1E8EFF80ED90}" type="presParOf" srcId="{EE24FCFB-2638-4C5A-9EB9-DD0AC5DDABE9}" destId="{415332FD-4FB6-4118-93E3-D4F74F5BE496}" srcOrd="0" destOrd="0" presId="urn:microsoft.com/office/officeart/2005/8/layout/hierarchy1"/>
    <dgm:cxn modelId="{4944F9CA-6DA9-42D7-B3C1-4EC9C9409D2C}" type="presParOf" srcId="{415332FD-4FB6-4118-93E3-D4F74F5BE496}" destId="{93940A5A-4EBA-4084-B329-C5FC01DF0314}" srcOrd="0" destOrd="0" presId="urn:microsoft.com/office/officeart/2005/8/layout/hierarchy1"/>
    <dgm:cxn modelId="{4FB55219-6697-45B3-B261-7CCA51084241}" type="presParOf" srcId="{415332FD-4FB6-4118-93E3-D4F74F5BE496}" destId="{CFDB7837-9413-48FB-BE6D-A181FE553162}" srcOrd="1" destOrd="0" presId="urn:microsoft.com/office/officeart/2005/8/layout/hierarchy1"/>
    <dgm:cxn modelId="{B572B119-411F-41AD-9302-C3861EAB739D}" type="presParOf" srcId="{EE24FCFB-2638-4C5A-9EB9-DD0AC5DDABE9}" destId="{A9A5C6DD-BC6E-4833-BF57-F3854C542445}" srcOrd="1" destOrd="0" presId="urn:microsoft.com/office/officeart/2005/8/layout/hierarchy1"/>
    <dgm:cxn modelId="{78774CF5-4452-4DFA-9C99-FF786287D823}" type="presParOf" srcId="{D4C21939-0F62-447C-839C-1E1C3746ED9E}" destId="{54BD2E94-F86A-4695-8649-8244C08F7212}" srcOrd="3" destOrd="0" presId="urn:microsoft.com/office/officeart/2005/8/layout/hierarchy1"/>
    <dgm:cxn modelId="{2A38D796-5505-4E75-93E8-1FCCC35F0019}" type="presParOf" srcId="{54BD2E94-F86A-4695-8649-8244C08F7212}" destId="{72F675B1-BBD5-48A1-A46E-261CF1A49B34}" srcOrd="0" destOrd="0" presId="urn:microsoft.com/office/officeart/2005/8/layout/hierarchy1"/>
    <dgm:cxn modelId="{F8A83010-A9EE-4CF5-A109-A52E69BFF403}" type="presParOf" srcId="{72F675B1-BBD5-48A1-A46E-261CF1A49B34}" destId="{B8E3A423-1ACB-41EC-ADEC-A8BFF5534543}" srcOrd="0" destOrd="0" presId="urn:microsoft.com/office/officeart/2005/8/layout/hierarchy1"/>
    <dgm:cxn modelId="{77B0D960-10F4-47AC-B265-776E457EA55F}" type="presParOf" srcId="{72F675B1-BBD5-48A1-A46E-261CF1A49B34}" destId="{9AAAA367-20C1-4DAA-9BC4-2E4295835510}" srcOrd="1" destOrd="0" presId="urn:microsoft.com/office/officeart/2005/8/layout/hierarchy1"/>
    <dgm:cxn modelId="{416D75DA-26CC-4794-9A04-BDCD5E181650}" type="presParOf" srcId="{54BD2E94-F86A-4695-8649-8244C08F7212}" destId="{F53C7155-B4DF-4BE2-9F9A-E56A6B6375B1}" srcOrd="1" destOrd="0" presId="urn:microsoft.com/office/officeart/2005/8/layout/hierarchy1"/>
    <dgm:cxn modelId="{9E47A409-227D-4DCD-B69A-011ACC48A42C}" type="presParOf" srcId="{D4C21939-0F62-447C-839C-1E1C3746ED9E}" destId="{BB80FE2F-8D3E-4824-884B-77FC8A853BAE}" srcOrd="4" destOrd="0" presId="urn:microsoft.com/office/officeart/2005/8/layout/hierarchy1"/>
    <dgm:cxn modelId="{BC0BD746-632B-4AB0-900E-40F477911CC3}" type="presParOf" srcId="{BB80FE2F-8D3E-4824-884B-77FC8A853BAE}" destId="{7A0B0B09-3EEA-424D-ABDC-A7EE47D2F843}" srcOrd="0" destOrd="0" presId="urn:microsoft.com/office/officeart/2005/8/layout/hierarchy1"/>
    <dgm:cxn modelId="{5D205FCB-5EEA-45A2-B24C-A4CB6F3686CB}" type="presParOf" srcId="{7A0B0B09-3EEA-424D-ABDC-A7EE47D2F843}" destId="{EE29B21F-31F3-4CA4-B882-BAB527267150}" srcOrd="0" destOrd="0" presId="urn:microsoft.com/office/officeart/2005/8/layout/hierarchy1"/>
    <dgm:cxn modelId="{132FDFC3-97B7-48B9-ACEE-A541458B91BF}" type="presParOf" srcId="{7A0B0B09-3EEA-424D-ABDC-A7EE47D2F843}" destId="{BFD22864-847B-4F6B-91F8-3C26B17D740C}" srcOrd="1" destOrd="0" presId="urn:microsoft.com/office/officeart/2005/8/layout/hierarchy1"/>
    <dgm:cxn modelId="{FCBB3713-EBF4-41D4-9C65-97DE09D069FF}" type="presParOf" srcId="{BB80FE2F-8D3E-4824-884B-77FC8A853BAE}" destId="{F16EAF2E-8C16-4C46-AA38-78304F23E9B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9036FF4-38AA-4B2A-9A0D-12D29F47098A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AEC5BAEC-5325-4F8E-85BE-A7EBA2E9E723}">
      <dgm:prSet phldrT="[Texto]"/>
      <dgm:spPr/>
      <dgm:t>
        <a:bodyPr/>
        <a:lstStyle/>
        <a:p>
          <a:r>
            <a:rPr lang="es-ES" dirty="0" err="1" smtClean="0"/>
            <a:t>Avaliacións</a:t>
          </a:r>
          <a:r>
            <a:rPr lang="es-ES" dirty="0" smtClean="0"/>
            <a:t> Externas</a:t>
          </a:r>
          <a:endParaRPr lang="es-ES" dirty="0"/>
        </a:p>
      </dgm:t>
    </dgm:pt>
    <dgm:pt modelId="{6591DAB8-586A-46B7-A085-B71D52ABEFA3}" type="parTrans" cxnId="{A70651A6-0D08-4DAA-B6C4-5DFCB7BE227B}">
      <dgm:prSet/>
      <dgm:spPr/>
      <dgm:t>
        <a:bodyPr/>
        <a:lstStyle/>
        <a:p>
          <a:endParaRPr lang="es-ES"/>
        </a:p>
      </dgm:t>
    </dgm:pt>
    <dgm:pt modelId="{51FAFF89-6323-4CEF-80FD-519BFB9C7A25}" type="sibTrans" cxnId="{A70651A6-0D08-4DAA-B6C4-5DFCB7BE227B}">
      <dgm:prSet/>
      <dgm:spPr/>
      <dgm:t>
        <a:bodyPr/>
        <a:lstStyle/>
        <a:p>
          <a:endParaRPr lang="es-ES"/>
        </a:p>
      </dgm:t>
    </dgm:pt>
    <dgm:pt modelId="{368F7D27-1608-4E74-82FE-880B5895E4BE}">
      <dgm:prSet phldrT="[Texto]"/>
      <dgm:spPr/>
      <dgm:t>
        <a:bodyPr/>
        <a:lstStyle/>
        <a:p>
          <a:r>
            <a:rPr lang="es-ES" dirty="0" smtClean="0"/>
            <a:t>Memoria Anual</a:t>
          </a:r>
          <a:endParaRPr lang="es-ES" dirty="0"/>
        </a:p>
      </dgm:t>
    </dgm:pt>
    <dgm:pt modelId="{C8D9D7FD-334A-4C5B-85AD-6DB303E6121B}" type="parTrans" cxnId="{0B099A52-44DB-45F2-BB61-9FF83D38FF94}">
      <dgm:prSet/>
      <dgm:spPr/>
      <dgm:t>
        <a:bodyPr/>
        <a:lstStyle/>
        <a:p>
          <a:endParaRPr lang="es-ES"/>
        </a:p>
      </dgm:t>
    </dgm:pt>
    <dgm:pt modelId="{E852C9E4-847E-420D-B5EB-B662BEC40822}" type="sibTrans" cxnId="{0B099A52-44DB-45F2-BB61-9FF83D38FF94}">
      <dgm:prSet/>
      <dgm:spPr/>
      <dgm:t>
        <a:bodyPr/>
        <a:lstStyle/>
        <a:p>
          <a:endParaRPr lang="es-ES"/>
        </a:p>
      </dgm:t>
    </dgm:pt>
    <dgm:pt modelId="{3687922C-29D4-4E9C-B6AB-B7949B68326E}">
      <dgm:prSet phldrT="[Texto]"/>
      <dgm:spPr/>
      <dgm:t>
        <a:bodyPr/>
        <a:lstStyle/>
        <a:p>
          <a:r>
            <a:rPr lang="es-ES" dirty="0" err="1" smtClean="0"/>
            <a:t>Proxecto</a:t>
          </a:r>
          <a:endParaRPr lang="es-ES" dirty="0"/>
        </a:p>
      </dgm:t>
    </dgm:pt>
    <dgm:pt modelId="{C288FA91-3440-4477-B8B6-A94F225D1F74}" type="parTrans" cxnId="{F032A9D9-4139-47CC-AA49-D9C6B8AD4542}">
      <dgm:prSet/>
      <dgm:spPr/>
      <dgm:t>
        <a:bodyPr/>
        <a:lstStyle/>
        <a:p>
          <a:endParaRPr lang="es-ES"/>
        </a:p>
      </dgm:t>
    </dgm:pt>
    <dgm:pt modelId="{BF148FEE-3440-45EC-89FA-9A7D05AD6E54}" type="sibTrans" cxnId="{F032A9D9-4139-47CC-AA49-D9C6B8AD4542}">
      <dgm:prSet/>
      <dgm:spPr/>
      <dgm:t>
        <a:bodyPr/>
        <a:lstStyle/>
        <a:p>
          <a:endParaRPr lang="es-ES"/>
        </a:p>
      </dgm:t>
    </dgm:pt>
    <dgm:pt modelId="{25AB40FB-CB68-4CA5-BE49-BCF2D0F8A019}">
      <dgm:prSet phldrT="[Texto]"/>
      <dgm:spPr/>
      <dgm:t>
        <a:bodyPr/>
        <a:lstStyle/>
        <a:p>
          <a:r>
            <a:rPr lang="es-ES" dirty="0" smtClean="0"/>
            <a:t>Inspección</a:t>
          </a:r>
          <a:endParaRPr lang="es-ES" dirty="0"/>
        </a:p>
      </dgm:t>
    </dgm:pt>
    <dgm:pt modelId="{7D9A59B9-CE9C-4279-BF0A-447BF24F10EF}" type="parTrans" cxnId="{E49580B6-D193-4040-A886-89E057735E6A}">
      <dgm:prSet/>
      <dgm:spPr/>
      <dgm:t>
        <a:bodyPr/>
        <a:lstStyle/>
        <a:p>
          <a:endParaRPr lang="es-ES"/>
        </a:p>
      </dgm:t>
    </dgm:pt>
    <dgm:pt modelId="{0FF85ABC-169E-4EB9-A6CE-502E25D02F8C}" type="sibTrans" cxnId="{E49580B6-D193-4040-A886-89E057735E6A}">
      <dgm:prSet/>
      <dgm:spPr/>
      <dgm:t>
        <a:bodyPr/>
        <a:lstStyle/>
        <a:p>
          <a:endParaRPr lang="es-ES"/>
        </a:p>
      </dgm:t>
    </dgm:pt>
    <dgm:pt modelId="{9002D088-D090-40E1-8E16-FEF18E3A0B6F}">
      <dgm:prSet phldrT="[Texto]"/>
      <dgm:spPr/>
      <dgm:t>
        <a:bodyPr/>
        <a:lstStyle/>
        <a:p>
          <a:r>
            <a:rPr lang="es-ES" dirty="0" smtClean="0"/>
            <a:t>Cuestionario Ministerio Educación</a:t>
          </a:r>
          <a:endParaRPr lang="es-ES" dirty="0"/>
        </a:p>
      </dgm:t>
    </dgm:pt>
    <dgm:pt modelId="{46C98AE6-63C0-473A-8189-A0349E452A8D}" type="parTrans" cxnId="{BFE9928E-39EE-4816-AF66-97D2E97FEC80}">
      <dgm:prSet/>
      <dgm:spPr/>
      <dgm:t>
        <a:bodyPr/>
        <a:lstStyle/>
        <a:p>
          <a:endParaRPr lang="es-ES"/>
        </a:p>
      </dgm:t>
    </dgm:pt>
    <dgm:pt modelId="{F6E1EF84-5AD1-41F6-858D-A94360A88595}" type="sibTrans" cxnId="{BFE9928E-39EE-4816-AF66-97D2E97FEC80}">
      <dgm:prSet/>
      <dgm:spPr/>
      <dgm:t>
        <a:bodyPr/>
        <a:lstStyle/>
        <a:p>
          <a:endParaRPr lang="es-ES"/>
        </a:p>
      </dgm:t>
    </dgm:pt>
    <dgm:pt modelId="{42727C48-6E59-47B6-A516-8738C2A79BB1}" type="pres">
      <dgm:prSet presAssocID="{B9036FF4-38AA-4B2A-9A0D-12D29F47098A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157DB596-A5AB-496E-BDBD-B3B28279DA90}" type="pres">
      <dgm:prSet presAssocID="{B9036FF4-38AA-4B2A-9A0D-12D29F47098A}" presName="radial" presStyleCnt="0">
        <dgm:presLayoutVars>
          <dgm:animLvl val="ctr"/>
        </dgm:presLayoutVars>
      </dgm:prSet>
      <dgm:spPr/>
    </dgm:pt>
    <dgm:pt modelId="{36C30D11-0873-4192-88DC-9493FDB20127}" type="pres">
      <dgm:prSet presAssocID="{AEC5BAEC-5325-4F8E-85BE-A7EBA2E9E723}" presName="centerShape" presStyleLbl="vennNode1" presStyleIdx="0" presStyleCnt="5"/>
      <dgm:spPr/>
      <dgm:t>
        <a:bodyPr/>
        <a:lstStyle/>
        <a:p>
          <a:endParaRPr lang="es-ES"/>
        </a:p>
      </dgm:t>
    </dgm:pt>
    <dgm:pt modelId="{98A83FEE-145B-407B-AEBD-1522F218107A}" type="pres">
      <dgm:prSet presAssocID="{368F7D27-1608-4E74-82FE-880B5895E4BE}" presName="node" presStyleLbl="venn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5A8E282-AF02-4DF8-B143-EEEB9AFDA90F}" type="pres">
      <dgm:prSet presAssocID="{3687922C-29D4-4E9C-B6AB-B7949B68326E}" presName="node" presStyleLbl="venn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BB1168A-7E5B-4B2E-9106-EF064FA40F30}" type="pres">
      <dgm:prSet presAssocID="{25AB40FB-CB68-4CA5-BE49-BCF2D0F8A019}" presName="node" presStyleLbl="venn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B00BB8E-FB6C-4F94-9CA7-FA35747A2F26}" type="pres">
      <dgm:prSet presAssocID="{9002D088-D090-40E1-8E16-FEF18E3A0B6F}" presName="node" presStyleLbl="venn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47387572-86F1-4C45-ACA7-C892A42596B0}" type="presOf" srcId="{9002D088-D090-40E1-8E16-FEF18E3A0B6F}" destId="{CB00BB8E-FB6C-4F94-9CA7-FA35747A2F26}" srcOrd="0" destOrd="0" presId="urn:microsoft.com/office/officeart/2005/8/layout/radial3"/>
    <dgm:cxn modelId="{A70651A6-0D08-4DAA-B6C4-5DFCB7BE227B}" srcId="{B9036FF4-38AA-4B2A-9A0D-12D29F47098A}" destId="{AEC5BAEC-5325-4F8E-85BE-A7EBA2E9E723}" srcOrd="0" destOrd="0" parTransId="{6591DAB8-586A-46B7-A085-B71D52ABEFA3}" sibTransId="{51FAFF89-6323-4CEF-80FD-519BFB9C7A25}"/>
    <dgm:cxn modelId="{D24D3288-982D-4B38-995F-2BAC52C6376F}" type="presOf" srcId="{25AB40FB-CB68-4CA5-BE49-BCF2D0F8A019}" destId="{1BB1168A-7E5B-4B2E-9106-EF064FA40F30}" srcOrd="0" destOrd="0" presId="urn:microsoft.com/office/officeart/2005/8/layout/radial3"/>
    <dgm:cxn modelId="{BFE9928E-39EE-4816-AF66-97D2E97FEC80}" srcId="{AEC5BAEC-5325-4F8E-85BE-A7EBA2E9E723}" destId="{9002D088-D090-40E1-8E16-FEF18E3A0B6F}" srcOrd="3" destOrd="0" parTransId="{46C98AE6-63C0-473A-8189-A0349E452A8D}" sibTransId="{F6E1EF84-5AD1-41F6-858D-A94360A88595}"/>
    <dgm:cxn modelId="{60B22A72-E77D-4D62-ADD4-60CC12E682EA}" type="presOf" srcId="{3687922C-29D4-4E9C-B6AB-B7949B68326E}" destId="{95A8E282-AF02-4DF8-B143-EEEB9AFDA90F}" srcOrd="0" destOrd="0" presId="urn:microsoft.com/office/officeart/2005/8/layout/radial3"/>
    <dgm:cxn modelId="{A7811138-4E52-4B1A-AA36-2422ACA36CBF}" type="presOf" srcId="{B9036FF4-38AA-4B2A-9A0D-12D29F47098A}" destId="{42727C48-6E59-47B6-A516-8738C2A79BB1}" srcOrd="0" destOrd="0" presId="urn:microsoft.com/office/officeart/2005/8/layout/radial3"/>
    <dgm:cxn modelId="{B3368189-43C0-4CA4-8370-748BC56C478F}" type="presOf" srcId="{AEC5BAEC-5325-4F8E-85BE-A7EBA2E9E723}" destId="{36C30D11-0873-4192-88DC-9493FDB20127}" srcOrd="0" destOrd="0" presId="urn:microsoft.com/office/officeart/2005/8/layout/radial3"/>
    <dgm:cxn modelId="{0B099A52-44DB-45F2-BB61-9FF83D38FF94}" srcId="{AEC5BAEC-5325-4F8E-85BE-A7EBA2E9E723}" destId="{368F7D27-1608-4E74-82FE-880B5895E4BE}" srcOrd="0" destOrd="0" parTransId="{C8D9D7FD-334A-4C5B-85AD-6DB303E6121B}" sibTransId="{E852C9E4-847E-420D-B5EB-B662BEC40822}"/>
    <dgm:cxn modelId="{E41E7FFA-E3BA-4306-991D-FAF0058B2FDF}" type="presOf" srcId="{368F7D27-1608-4E74-82FE-880B5895E4BE}" destId="{98A83FEE-145B-407B-AEBD-1522F218107A}" srcOrd="0" destOrd="0" presId="urn:microsoft.com/office/officeart/2005/8/layout/radial3"/>
    <dgm:cxn modelId="{E49580B6-D193-4040-A886-89E057735E6A}" srcId="{AEC5BAEC-5325-4F8E-85BE-A7EBA2E9E723}" destId="{25AB40FB-CB68-4CA5-BE49-BCF2D0F8A019}" srcOrd="2" destOrd="0" parTransId="{7D9A59B9-CE9C-4279-BF0A-447BF24F10EF}" sibTransId="{0FF85ABC-169E-4EB9-A6CE-502E25D02F8C}"/>
    <dgm:cxn modelId="{F032A9D9-4139-47CC-AA49-D9C6B8AD4542}" srcId="{AEC5BAEC-5325-4F8E-85BE-A7EBA2E9E723}" destId="{3687922C-29D4-4E9C-B6AB-B7949B68326E}" srcOrd="1" destOrd="0" parTransId="{C288FA91-3440-4477-B8B6-A94F225D1F74}" sibTransId="{BF148FEE-3440-45EC-89FA-9A7D05AD6E54}"/>
    <dgm:cxn modelId="{B4D96025-641F-407B-81A8-75401160201B}" type="presParOf" srcId="{42727C48-6E59-47B6-A516-8738C2A79BB1}" destId="{157DB596-A5AB-496E-BDBD-B3B28279DA90}" srcOrd="0" destOrd="0" presId="urn:microsoft.com/office/officeart/2005/8/layout/radial3"/>
    <dgm:cxn modelId="{534F0413-1903-4C6A-B6DA-3E7E86C3B9F0}" type="presParOf" srcId="{157DB596-A5AB-496E-BDBD-B3B28279DA90}" destId="{36C30D11-0873-4192-88DC-9493FDB20127}" srcOrd="0" destOrd="0" presId="urn:microsoft.com/office/officeart/2005/8/layout/radial3"/>
    <dgm:cxn modelId="{DE6E0F8F-952D-47CB-8A7B-4CD362E18470}" type="presParOf" srcId="{157DB596-A5AB-496E-BDBD-B3B28279DA90}" destId="{98A83FEE-145B-407B-AEBD-1522F218107A}" srcOrd="1" destOrd="0" presId="urn:microsoft.com/office/officeart/2005/8/layout/radial3"/>
    <dgm:cxn modelId="{AA11B858-3AE2-4B9E-B390-7E3DB31E8BEE}" type="presParOf" srcId="{157DB596-A5AB-496E-BDBD-B3B28279DA90}" destId="{95A8E282-AF02-4DF8-B143-EEEB9AFDA90F}" srcOrd="2" destOrd="0" presId="urn:microsoft.com/office/officeart/2005/8/layout/radial3"/>
    <dgm:cxn modelId="{7863278D-97BE-46F6-B70E-D980D990ADB4}" type="presParOf" srcId="{157DB596-A5AB-496E-BDBD-B3B28279DA90}" destId="{1BB1168A-7E5B-4B2E-9106-EF064FA40F30}" srcOrd="3" destOrd="0" presId="urn:microsoft.com/office/officeart/2005/8/layout/radial3"/>
    <dgm:cxn modelId="{E5BCFBCA-8728-467C-A0DD-AD7A74D6A665}" type="presParOf" srcId="{157DB596-A5AB-496E-BDBD-B3B28279DA90}" destId="{CB00BB8E-FB6C-4F94-9CA7-FA35747A2F26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gl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58B374-FB0A-4586-A459-0E01373E72A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52856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242182-1522-449F-A766-E8064AB5450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0234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2DDAD0-0B48-4240-9ACA-D3BFED06157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2845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B0436E-0770-468D-B8E4-B6593D96947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11353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16CAE2-107E-4767-BAD4-D47D40BA075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94665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51AC3D-5C31-41B9-8C2C-4EC99EABE7A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0457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0AC828-3F0B-4585-8AAE-04710B778C4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00379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974E2D-5514-4C46-AA9F-01DFEFBC269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1916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18055A-A2D8-4413-BFDC-84CD2D3DF0F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06769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FC6BE6-36FB-49D2-BABB-A01684E5DAF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80897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gl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B0D76A-B272-40D4-B4AA-05F20C9137D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2850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6A1B92F6-BE54-4E83-8317-06FB585C434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gl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hyperlink" Target="mailto:penasroibas@edu.xunta.es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hyperlink" Target="http://bibliolhosgrandes.blogspot.com.es/2014/05/a-guerra-non-eun-xogo-por-carmen-l-opez.html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://bibliolhosgrandes.blogspot.com.es/2014/01/que-pasa-na-biblioteca.html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bibliolhosgrandes.blogspot.com.es/2014/02/blog-post_9276.html" TargetMode="External"/><Relationship Id="rId2" Type="http://schemas.openxmlformats.org/officeDocument/2006/relationships/hyperlink" Target="http://bibliolhosgrandes.blogspot.com.es/2013/12/beatriz-meilan-perseguindo-sonos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lenguadeollosgrandes.blogspot.com.es/2015/03/enlaces-video-resenas.html" TargetMode="External"/><Relationship Id="rId5" Type="http://schemas.openxmlformats.org/officeDocument/2006/relationships/hyperlink" Target="http://bibliolhosgrandes.blogspot.com.es/2013/12/porque-ler-e-por-que-non-ler.html" TargetMode="External"/><Relationship Id="rId4" Type="http://schemas.openxmlformats.org/officeDocument/2006/relationships/hyperlink" Target="http://bibliolhosgrandes.blogspot.com.es/2014/04/dia-do-libro.html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hyperlink" Target="http://bibliolhosgrandes.blogspot.com.es/2014/06/esta-xuventude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cd.gob.es/cultura-mecd/dms/mecd/cultura-mecd/areas-cultura/bibliotecas/mc/consejocb/comisiones-tecnicas-de-cooperacion/escolares/Marcoreferenciabescolares.pdf" TargetMode="External"/><Relationship Id="rId7" Type="http://schemas.openxmlformats.org/officeDocument/2006/relationships/hyperlink" Target="http://www.ifla.org/files/assets/school-libraries-resource-centers/publications/school-library-guidelines/school-library-guidelines-es.pdf" TargetMode="External"/><Relationship Id="rId2" Type="http://schemas.openxmlformats.org/officeDocument/2006/relationships/hyperlink" Target="http://www.edu.xunta.es/biblioteca/blog/?q=node/528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juntadeandalucia.es/educacion/webportal/ishare-servlet/content/8ae9a28b-039b-4b67-a569-29397a1a2f7a" TargetMode="External"/><Relationship Id="rId5" Type="http://schemas.openxmlformats.org/officeDocument/2006/relationships/hyperlink" Target="file:///C:\Users\admin\Downloads\valoracion_biblioteca_lectoescritura%20(2).pdf" TargetMode="External"/><Relationship Id="rId4" Type="http://schemas.openxmlformats.org/officeDocument/2006/relationships/hyperlink" Target="file:///C:\Users\admin\Downloads\307-1-BE_entre_interrogantes.pdf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esollosgrandes.org/images/propias/pdf/plan_lector_14_15.pdf" TargetMode="External"/><Relationship Id="rId2" Type="http://schemas.openxmlformats.org/officeDocument/2006/relationships/hyperlink" Target="file:///C:\Users\admin\Downloads\valoracin_proxecto_lector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file:///C:\Users\admin\Downloads\enquisa%202010-11con%20logotipo.pdf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iesollosgrandes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file:///C:\Users\admin\Downloads\Enquisas%20%20sobre%20a%20Hora%20de%20ler.pdf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bibliolhosgrandes.blogspot.com.es/2012/02/premios-pola-paz.html" TargetMode="External"/><Relationship Id="rId2" Type="http://schemas.openxmlformats.org/officeDocument/2006/relationships/hyperlink" Target="http://bibliolhosgrandes.blogspot.com.es/2011/04/saboreando-as-linguas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bibliolhosgrandes.blogspot.com.es/2010/12/semana-contra-violencia-de-xenero.html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ayagif.com/211124/cuando-apruebas-un-examen-que-no-te-habias-preparado-con-un-5-justito" TargetMode="External"/><Relationship Id="rId2" Type="http://schemas.openxmlformats.org/officeDocument/2006/relationships/hyperlink" Target="http://www.vayagif.com/212541/como-sales-despues-de-un-examen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hyperlink" Target="file:///C:\Users\admin\Downloads\Plantilla%20revisi%25C3%25B3n%20aulas.pdf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hyperlink" Target="http://bibliolhosgrandes.blogspot.com.es/2013/05/festival-letras-galegas-2013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://www.puzzleclopedia.com/la-ilusion-de-ebbinghaus/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pdf/FORMACI&#211;N%20DE%20USUARIOS%202014.pdf" TargetMode="External"/><Relationship Id="rId2" Type="http://schemas.openxmlformats.org/officeDocument/2006/relationships/hyperlink" Target="http://bibliolhosgrandes.blogspot.com.es/2011/02/visita-biblioteca-nodal-on-photopeach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hyperlink" Target="http://bibliolhosgrandes.blogspot.com.es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hyperlink" Target="file:///C:\Users\admin\Downloads\plano.pdf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bibliolhosgrandes.blogspot.com.es/2014/06/se-non-sabes-que-facerponte-ler_19.html" TargetMode="External"/><Relationship Id="rId2" Type="http://schemas.openxmlformats.org/officeDocument/2006/relationships/hyperlink" Target="http://bibliolhosgrandes.blogspot.com.es/2013/12/blog-post.html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smtClean="0">
                <a:solidFill>
                  <a:schemeClr val="accent2"/>
                </a:solidFill>
              </a:rPr>
              <a:t>Falamos de…</a:t>
            </a:r>
            <a:endParaRPr lang="es-ES" dirty="0" smtClean="0">
              <a:solidFill>
                <a:schemeClr val="accent2"/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628775"/>
            <a:ext cx="8229600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s-ES" dirty="0" smtClean="0"/>
              <a:t>                  </a:t>
            </a:r>
          </a:p>
          <a:p>
            <a:pPr eaLnBrk="1" hangingPunct="1">
              <a:buFontTx/>
              <a:buNone/>
            </a:pPr>
            <a:r>
              <a:rPr lang="es-ES" dirty="0" smtClean="0"/>
              <a:t>                     </a:t>
            </a:r>
            <a:r>
              <a:rPr lang="es-ES" sz="3600" dirty="0" smtClean="0">
                <a:solidFill>
                  <a:schemeClr val="accent2"/>
                </a:solidFill>
              </a:rPr>
              <a:t>AVALIACIÓN!!! </a:t>
            </a:r>
          </a:p>
          <a:p>
            <a:pPr eaLnBrk="1" hangingPunct="1">
              <a:buFontTx/>
              <a:buNone/>
            </a:pPr>
            <a:r>
              <a:rPr lang="es-ES" sz="3600" dirty="0" smtClean="0">
                <a:solidFill>
                  <a:schemeClr val="accent2"/>
                </a:solidFill>
              </a:rPr>
              <a:t>          A </a:t>
            </a:r>
            <a:r>
              <a:rPr lang="es-ES" sz="3600" dirty="0" err="1" smtClean="0">
                <a:solidFill>
                  <a:schemeClr val="accent2"/>
                </a:solidFill>
              </a:rPr>
              <a:t>pedagoxía</a:t>
            </a:r>
            <a:r>
              <a:rPr lang="es-ES" sz="3600" dirty="0" smtClean="0">
                <a:solidFill>
                  <a:schemeClr val="accent2"/>
                </a:solidFill>
              </a:rPr>
              <a:t> da pregunta</a:t>
            </a:r>
          </a:p>
          <a:p>
            <a:pPr eaLnBrk="1" hangingPunct="1">
              <a:buFontTx/>
              <a:buNone/>
            </a:pPr>
            <a:endParaRPr lang="es-ES" sz="3600" dirty="0" smtClean="0">
              <a:solidFill>
                <a:schemeClr val="accent2"/>
              </a:solidFill>
            </a:endParaRPr>
          </a:p>
          <a:p>
            <a:pPr eaLnBrk="1" hangingPunct="1">
              <a:buFontTx/>
              <a:buNone/>
            </a:pPr>
            <a:r>
              <a:rPr lang="es-ES" dirty="0" smtClean="0"/>
              <a:t>          Áurea María Penas </a:t>
            </a:r>
            <a:r>
              <a:rPr lang="es-ES" dirty="0" err="1" smtClean="0"/>
              <a:t>Roibás</a:t>
            </a:r>
            <a:endParaRPr lang="es-ES" dirty="0" smtClean="0"/>
          </a:p>
          <a:p>
            <a:pPr eaLnBrk="1" hangingPunct="1">
              <a:buFontTx/>
              <a:buNone/>
            </a:pPr>
            <a:r>
              <a:rPr lang="es-ES" dirty="0" smtClean="0"/>
              <a:t>          </a:t>
            </a:r>
            <a:r>
              <a:rPr lang="es-ES" dirty="0" smtClean="0">
                <a:hlinkClick r:id="rId2"/>
              </a:rPr>
              <a:t>penasroibas@edu.xunta.es</a:t>
            </a:r>
            <a:endParaRPr lang="es-ES" dirty="0" smtClean="0"/>
          </a:p>
          <a:p>
            <a:pPr eaLnBrk="1" hangingPunct="1">
              <a:buFontTx/>
              <a:buNone/>
            </a:pPr>
            <a:r>
              <a:rPr lang="es-ES" dirty="0" smtClean="0"/>
              <a:t>IES </a:t>
            </a:r>
            <a:r>
              <a:rPr lang="es-ES" dirty="0" err="1" smtClean="0"/>
              <a:t>Nosa</a:t>
            </a:r>
            <a:r>
              <a:rPr lang="es-ES" dirty="0" smtClean="0"/>
              <a:t> Señora dos </a:t>
            </a:r>
            <a:r>
              <a:rPr lang="es-ES" dirty="0" err="1" smtClean="0"/>
              <a:t>Ollos</a:t>
            </a:r>
            <a:r>
              <a:rPr lang="es-ES" dirty="0" smtClean="0"/>
              <a:t> Grandes (Lugo)</a:t>
            </a:r>
          </a:p>
        </p:txBody>
      </p:sp>
      <p:pic>
        <p:nvPicPr>
          <p:cNvPr id="2052" name="Picture 4" descr="j030107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1512168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55576" y="274638"/>
            <a:ext cx="7931224" cy="778098"/>
          </a:xfrm>
        </p:spPr>
        <p:txBody>
          <a:bodyPr/>
          <a:lstStyle/>
          <a:p>
            <a:r>
              <a:rPr lang="es-ES" dirty="0" smtClean="0">
                <a:hlinkClick r:id="rId2"/>
              </a:rPr>
              <a:t>HUMANIZAR</a:t>
            </a:r>
            <a:endParaRPr lang="es-E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196752"/>
            <a:ext cx="3240360" cy="4589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Marcador de contenido"/>
          <p:cNvSpPr>
            <a:spLocks noGrp="1"/>
          </p:cNvSpPr>
          <p:nvPr>
            <p:ph idx="1"/>
          </p:nvPr>
        </p:nvSpPr>
        <p:spPr>
          <a:xfrm>
            <a:off x="323528" y="908720"/>
            <a:ext cx="8280920" cy="5400600"/>
          </a:xfrm>
        </p:spPr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72810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CLUBS DE LECTURA</a:t>
            </a:r>
            <a:endParaRPr lang="es-ES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907" y="1600200"/>
            <a:ext cx="606018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4537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hlinkClick r:id="rId2"/>
              </a:rPr>
              <a:t>Visibilizar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sz="2800" dirty="0" smtClean="0"/>
              <a:t>Promocionar e publicitar.( blog, </a:t>
            </a:r>
            <a:r>
              <a:rPr lang="es-ES" sz="2800" dirty="0" err="1" smtClean="0"/>
              <a:t>páxina</a:t>
            </a:r>
            <a:r>
              <a:rPr lang="es-ES" sz="2800" dirty="0" smtClean="0"/>
              <a:t> web do centro, megafonía, </a:t>
            </a:r>
            <a:r>
              <a:rPr lang="es-ES" sz="2800" dirty="0" err="1" smtClean="0"/>
              <a:t>carteis</a:t>
            </a:r>
            <a:r>
              <a:rPr lang="es-ES" sz="2800" dirty="0" smtClean="0"/>
              <a:t>, </a:t>
            </a:r>
            <a:r>
              <a:rPr lang="es-ES" sz="2800" dirty="0" err="1" smtClean="0"/>
              <a:t>exposicións</a:t>
            </a:r>
            <a:r>
              <a:rPr lang="es-ES" sz="2800" dirty="0" smtClean="0"/>
              <a:t> exteriores </a:t>
            </a:r>
            <a:r>
              <a:rPr lang="es-ES" sz="2800" dirty="0" err="1" smtClean="0"/>
              <a:t>ao</a:t>
            </a:r>
            <a:r>
              <a:rPr lang="es-ES" sz="2800" dirty="0" smtClean="0"/>
              <a:t> </a:t>
            </a:r>
            <a:r>
              <a:rPr lang="es-ES" sz="2800" dirty="0" err="1" smtClean="0"/>
              <a:t>espazo</a:t>
            </a:r>
            <a:r>
              <a:rPr lang="es-ES" sz="2800" dirty="0" smtClean="0"/>
              <a:t> físico da biblioteca</a:t>
            </a:r>
            <a:r>
              <a:rPr lang="es-ES" dirty="0"/>
              <a:t>)</a:t>
            </a:r>
            <a:endParaRPr lang="es-ES" dirty="0" smtClean="0"/>
          </a:p>
          <a:p>
            <a:endParaRPr lang="es-ES" dirty="0"/>
          </a:p>
        </p:txBody>
      </p:sp>
      <p:pic>
        <p:nvPicPr>
          <p:cNvPr id="11266" name="Picture 2" descr="C:\Users\admin\Desktop\charla 13 febreiro2\fotos definitivas artigo biblio\murall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364" y="3212976"/>
            <a:ext cx="4199384" cy="3149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0263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ACTIVIDADES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>
                <a:hlinkClick r:id="rId2"/>
              </a:rPr>
              <a:t>Cine</a:t>
            </a:r>
            <a:r>
              <a:rPr lang="es-ES" dirty="0" smtClean="0"/>
              <a:t> </a:t>
            </a:r>
            <a:r>
              <a:rPr lang="es-ES" dirty="0" err="1" smtClean="0"/>
              <a:t>lingua</a:t>
            </a:r>
            <a:r>
              <a:rPr lang="es-ES" dirty="0" smtClean="0"/>
              <a:t> galega</a:t>
            </a:r>
          </a:p>
          <a:p>
            <a:r>
              <a:rPr lang="es-ES" dirty="0" err="1" smtClean="0">
                <a:hlinkClick r:id="rId3"/>
              </a:rPr>
              <a:t>Conmemoracións</a:t>
            </a:r>
            <a:r>
              <a:rPr lang="es-ES" dirty="0" smtClean="0"/>
              <a:t>   </a:t>
            </a:r>
            <a:r>
              <a:rPr lang="es-ES" dirty="0" err="1" smtClean="0"/>
              <a:t>entroido</a:t>
            </a:r>
            <a:endParaRPr lang="es-ES" dirty="0" smtClean="0"/>
          </a:p>
          <a:p>
            <a:r>
              <a:rPr lang="es-ES" dirty="0" smtClean="0">
                <a:hlinkClick r:id="rId4"/>
              </a:rPr>
              <a:t>Concursos</a:t>
            </a:r>
            <a:r>
              <a:rPr lang="es-ES" dirty="0" smtClean="0"/>
              <a:t>   hora de </a:t>
            </a:r>
            <a:r>
              <a:rPr lang="es-ES" dirty="0" err="1" smtClean="0"/>
              <a:t>ler</a:t>
            </a:r>
            <a:endParaRPr lang="es-ES" dirty="0" smtClean="0"/>
          </a:p>
          <a:p>
            <a:r>
              <a:rPr lang="es-ES" dirty="0" smtClean="0">
                <a:hlinkClick r:id="rId5"/>
              </a:rPr>
              <a:t>Promoción da lectura</a:t>
            </a:r>
            <a:r>
              <a:rPr lang="es-ES" dirty="0" smtClean="0"/>
              <a:t>1</a:t>
            </a:r>
          </a:p>
          <a:p>
            <a:r>
              <a:rPr lang="es-ES" dirty="0" smtClean="0">
                <a:hlinkClick r:id="rId6"/>
              </a:rPr>
              <a:t>Promoción da lectura </a:t>
            </a:r>
            <a:r>
              <a:rPr lang="es-ES" dirty="0" smtClean="0"/>
              <a:t>2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05007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76289" y="332656"/>
            <a:ext cx="8229600" cy="1143000"/>
          </a:xfrm>
        </p:spPr>
        <p:txBody>
          <a:bodyPr/>
          <a:lstStyle/>
          <a:p>
            <a:r>
              <a:rPr lang="es-ES" dirty="0" smtClean="0">
                <a:hlinkClick r:id="rId2"/>
              </a:rPr>
              <a:t>PROXECTOS</a:t>
            </a:r>
            <a:endParaRPr lang="es-ES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386866"/>
            <a:ext cx="4141187" cy="2739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86545"/>
            <a:ext cx="3705045" cy="27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3149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es-ES" dirty="0" smtClean="0"/>
              <a:t>Como </a:t>
            </a:r>
            <a:r>
              <a:rPr lang="es-ES" dirty="0" err="1" smtClean="0"/>
              <a:t>avaliamos</a:t>
            </a:r>
            <a:r>
              <a:rPr lang="es-ES" dirty="0" smtClean="0"/>
              <a:t>?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39552" y="908720"/>
            <a:ext cx="8445624" cy="5606083"/>
          </a:xfrm>
        </p:spPr>
        <p:txBody>
          <a:bodyPr/>
          <a:lstStyle/>
          <a:p>
            <a:r>
              <a:rPr lang="es-ES" sz="2800" dirty="0" err="1" smtClean="0">
                <a:hlinkClick r:id="rId2"/>
              </a:rPr>
              <a:t>Páxina</a:t>
            </a:r>
            <a:r>
              <a:rPr lang="es-ES" sz="2800" dirty="0" smtClean="0">
                <a:hlinkClick r:id="rId2"/>
              </a:rPr>
              <a:t> da Asesoría de Bibliotecas Escolares</a:t>
            </a:r>
            <a:endParaRPr lang="es-ES" sz="2800" dirty="0" smtClean="0"/>
          </a:p>
          <a:p>
            <a:r>
              <a:rPr lang="es-ES" sz="2800" dirty="0" smtClean="0">
                <a:hlinkClick r:id="rId3"/>
              </a:rPr>
              <a:t>Marco de referencia para las Bibliotecas escolares. Ministerio de Educación</a:t>
            </a:r>
            <a:endParaRPr lang="es-ES" sz="2800" dirty="0" smtClean="0"/>
          </a:p>
          <a:p>
            <a:pPr>
              <a:spcAft>
                <a:spcPts val="0"/>
              </a:spcAft>
            </a:pPr>
            <a:r>
              <a:rPr lang="es-ES" sz="2800" dirty="0">
                <a:latin typeface="Times New Roman"/>
                <a:ea typeface="Times New Roman"/>
                <a:hlinkClick r:id="rId4" action="ppaction://hlinkfile"/>
              </a:rPr>
              <a:t>Bibliotecas escolares entre interrogantes. Herramientas de autoevaluación. Preguntas e indicadores para mejorar la Biblioteca. Fundación Germán Sánchez </a:t>
            </a:r>
            <a:r>
              <a:rPr lang="es-ES" sz="2800" dirty="0" err="1">
                <a:latin typeface="Times New Roman"/>
                <a:ea typeface="Times New Roman"/>
                <a:hlinkClick r:id="rId4" action="ppaction://hlinkfile"/>
              </a:rPr>
              <a:t>Ruiperez</a:t>
            </a:r>
            <a:r>
              <a:rPr lang="es-ES" sz="2800" dirty="0" smtClean="0">
                <a:latin typeface="Times New Roman"/>
                <a:ea typeface="Times New Roman"/>
              </a:rPr>
              <a:t>. </a:t>
            </a:r>
            <a:r>
              <a:rPr lang="es-ES" sz="2800" dirty="0" smtClean="0">
                <a:latin typeface="Times New Roman"/>
                <a:ea typeface="Times New Roman"/>
                <a:hlinkClick r:id="rId5" action="ppaction://hlinkfile"/>
              </a:rPr>
              <a:t>Ficha</a:t>
            </a:r>
            <a:endParaRPr lang="es-ES" sz="2800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es-ES" sz="2800" dirty="0">
                <a:latin typeface="Times New Roman"/>
                <a:ea typeface="Times New Roman"/>
                <a:hlinkClick r:id="rId6"/>
              </a:rPr>
              <a:t>Plan de trabajo y autoevaluación de la Biblioteca Escolar. Documento de referencia para BE. DR1/BECREA. Marzo 2011. Junta de </a:t>
            </a:r>
            <a:r>
              <a:rPr lang="es-ES" sz="2800" dirty="0" err="1">
                <a:latin typeface="Times New Roman"/>
                <a:ea typeface="Times New Roman"/>
                <a:hlinkClick r:id="rId6"/>
              </a:rPr>
              <a:t>Andalucia</a:t>
            </a:r>
            <a:r>
              <a:rPr lang="es-ES" sz="2800" dirty="0" smtClean="0">
                <a:latin typeface="Times New Roman"/>
                <a:ea typeface="Times New Roman"/>
              </a:rPr>
              <a:t>.</a:t>
            </a:r>
          </a:p>
          <a:p>
            <a:pPr>
              <a:spcAft>
                <a:spcPts val="0"/>
              </a:spcAft>
            </a:pPr>
            <a:r>
              <a:rPr lang="es-ES" sz="2800" dirty="0" smtClean="0">
                <a:latin typeface="Times New Roman"/>
                <a:ea typeface="Times New Roman"/>
                <a:hlinkClick r:id="rId7"/>
              </a:rPr>
              <a:t>Directrices de la IFLA/UNESCO Capítulo 1: Misión y política</a:t>
            </a:r>
            <a:r>
              <a:rPr lang="es-ES" sz="2800" dirty="0" smtClean="0">
                <a:latin typeface="Times New Roman"/>
                <a:ea typeface="Times New Roman"/>
              </a:rPr>
              <a:t>.</a:t>
            </a:r>
            <a:endParaRPr lang="es-ES" sz="2800" dirty="0">
              <a:latin typeface="Times New Roman"/>
              <a:ea typeface="Times New Roman"/>
            </a:endParaRPr>
          </a:p>
          <a:p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3208794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552" y="274638"/>
            <a:ext cx="8064896" cy="2002234"/>
          </a:xfrm>
        </p:spPr>
        <p:txBody>
          <a:bodyPr/>
          <a:lstStyle/>
          <a:p>
            <a:r>
              <a:rPr lang="es-ES" dirty="0" smtClean="0">
                <a:solidFill>
                  <a:schemeClr val="accent5">
                    <a:lumMod val="50000"/>
                  </a:schemeClr>
                </a:solidFill>
              </a:rPr>
              <a:t>De </a:t>
            </a:r>
            <a:r>
              <a:rPr lang="es-ES" dirty="0" err="1" smtClean="0">
                <a:solidFill>
                  <a:schemeClr val="accent5">
                    <a:lumMod val="50000"/>
                  </a:schemeClr>
                </a:solidFill>
              </a:rPr>
              <a:t>onde</a:t>
            </a:r>
            <a:r>
              <a:rPr lang="es-ES" dirty="0" smtClean="0">
                <a:solidFill>
                  <a:schemeClr val="accent5">
                    <a:lumMod val="50000"/>
                  </a:schemeClr>
                </a:solidFill>
              </a:rPr>
              <a:t> partimos?</a:t>
            </a:r>
            <a:br>
              <a:rPr lang="es-ES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es-ES" dirty="0" smtClean="0"/>
              <a:t> </a:t>
            </a:r>
            <a:r>
              <a:rPr lang="es-ES" dirty="0" err="1" smtClean="0"/>
              <a:t>Proxecto</a:t>
            </a:r>
            <a:r>
              <a:rPr lang="es-ES" dirty="0" smtClean="0"/>
              <a:t> Lingüístico</a:t>
            </a:r>
            <a:br>
              <a:rPr lang="es-ES" dirty="0" smtClean="0"/>
            </a:br>
            <a:r>
              <a:rPr lang="es-ES" dirty="0" smtClean="0"/>
              <a:t>Alumnado</a:t>
            </a:r>
            <a:endParaRPr lang="es-E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348880"/>
            <a:ext cx="6469304" cy="3816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5151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Proxecto</a:t>
            </a:r>
            <a:r>
              <a:rPr lang="es-ES" dirty="0" smtClean="0"/>
              <a:t> Lingüístico</a:t>
            </a:r>
            <a:br>
              <a:rPr lang="es-ES" dirty="0" smtClean="0"/>
            </a:br>
            <a:r>
              <a:rPr lang="es-ES" dirty="0" smtClean="0"/>
              <a:t>Profesorado</a:t>
            </a:r>
            <a:endParaRPr lang="es-E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897" y="1465478"/>
            <a:ext cx="7551717" cy="4771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3110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55576" y="274638"/>
            <a:ext cx="7931224" cy="706090"/>
          </a:xfrm>
        </p:spPr>
        <p:txBody>
          <a:bodyPr/>
          <a:lstStyle/>
          <a:p>
            <a:pPr marL="342900" lvl="0" indent="-342900">
              <a:spcBef>
                <a:spcPct val="20000"/>
              </a:spcBef>
            </a:pPr>
            <a:r>
              <a:rPr lang="es-ES" sz="3200" dirty="0" smtClean="0">
                <a:solidFill>
                  <a:srgbClr val="000000"/>
                </a:solidFill>
                <a:ea typeface="+mn-ea"/>
              </a:rPr>
              <a:t/>
            </a:r>
            <a:br>
              <a:rPr lang="es-ES" sz="3200" dirty="0" smtClean="0">
                <a:solidFill>
                  <a:srgbClr val="000000"/>
                </a:solidFill>
                <a:ea typeface="+mn-ea"/>
              </a:rPr>
            </a:br>
            <a:r>
              <a:rPr lang="es-ES" sz="3600" dirty="0" smtClean="0">
                <a:solidFill>
                  <a:srgbClr val="000000"/>
                </a:solidFill>
                <a:ea typeface="+mn-ea"/>
              </a:rPr>
              <a:t>Tírate </a:t>
            </a:r>
            <a:r>
              <a:rPr lang="es-ES" sz="3600" dirty="0">
                <a:solidFill>
                  <a:srgbClr val="000000"/>
                </a:solidFill>
                <a:ea typeface="+mn-ea"/>
              </a:rPr>
              <a:t>a escribir!</a:t>
            </a:r>
            <a:br>
              <a:rPr lang="es-ES" sz="3600" dirty="0">
                <a:solidFill>
                  <a:srgbClr val="000000"/>
                </a:solidFill>
                <a:ea typeface="+mn-ea"/>
              </a:rPr>
            </a:br>
            <a:endParaRPr lang="es-ES" sz="36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980728"/>
            <a:ext cx="8219256" cy="5145435"/>
          </a:xfrm>
        </p:spPr>
        <p:txBody>
          <a:bodyPr/>
          <a:lstStyle/>
          <a:p>
            <a:r>
              <a:rPr lang="es-ES" dirty="0" err="1" smtClean="0"/>
              <a:t>Proxecto</a:t>
            </a:r>
            <a:r>
              <a:rPr lang="es-ES" dirty="0" smtClean="0"/>
              <a:t> Biblioteca</a:t>
            </a:r>
          </a:p>
          <a:p>
            <a:r>
              <a:rPr lang="es-ES" dirty="0" smtClean="0"/>
              <a:t>  Memoria</a:t>
            </a:r>
          </a:p>
          <a:p>
            <a:r>
              <a:rPr lang="es-ES" dirty="0" err="1" smtClean="0">
                <a:hlinkClick r:id="rId2" action="ppaction://hlinkfile"/>
              </a:rPr>
              <a:t>Proxecto</a:t>
            </a:r>
            <a:r>
              <a:rPr lang="es-ES" dirty="0" smtClean="0">
                <a:hlinkClick r:id="rId2" action="ppaction://hlinkfile"/>
              </a:rPr>
              <a:t> Lector</a:t>
            </a:r>
          </a:p>
          <a:p>
            <a:r>
              <a:rPr lang="es-ES" dirty="0" smtClean="0">
                <a:hlinkClick r:id="rId2" action="ppaction://hlinkfile"/>
              </a:rPr>
              <a:t> </a:t>
            </a:r>
            <a:r>
              <a:rPr lang="es-ES" dirty="0" smtClean="0"/>
              <a:t> </a:t>
            </a:r>
            <a:r>
              <a:rPr lang="es-ES" dirty="0">
                <a:hlinkClick r:id="rId3"/>
              </a:rPr>
              <a:t>Plan Anual </a:t>
            </a:r>
            <a:endParaRPr lang="es-ES" dirty="0" smtClean="0"/>
          </a:p>
          <a:p>
            <a:endParaRPr lang="es-ES" dirty="0"/>
          </a:p>
          <a:p>
            <a:r>
              <a:rPr lang="es-ES" sz="2000" dirty="0" smtClean="0"/>
              <a:t>Fuente</a:t>
            </a:r>
            <a:r>
              <a:rPr lang="es-ES" sz="2000" dirty="0"/>
              <a:t>: Humor Petiso</a:t>
            </a:r>
            <a:r>
              <a:rPr lang="es-ES" sz="2000" dirty="0" smtClean="0"/>
              <a:t>,</a:t>
            </a:r>
          </a:p>
          <a:p>
            <a:r>
              <a:rPr lang="es-ES" sz="2000" dirty="0" smtClean="0"/>
              <a:t> </a:t>
            </a:r>
            <a:r>
              <a:rPr lang="es-ES" sz="2000" dirty="0"/>
              <a:t>Diego </a:t>
            </a:r>
            <a:r>
              <a:rPr lang="es-ES" sz="2000" dirty="0" err="1"/>
              <a:t>Parés</a:t>
            </a:r>
            <a:r>
              <a:rPr lang="es-ES" sz="2000" dirty="0"/>
              <a:t>, </a:t>
            </a:r>
            <a:r>
              <a:rPr lang="es-ES" sz="2000" dirty="0" smtClean="0"/>
              <a:t>Argentina</a:t>
            </a:r>
          </a:p>
          <a:p>
            <a:r>
              <a:rPr lang="es-ES" sz="2000" dirty="0" smtClean="0"/>
              <a:t> </a:t>
            </a:r>
            <a:r>
              <a:rPr lang="es-ES" sz="2000" dirty="0"/>
              <a:t>http://www.lanacion.com.ar</a:t>
            </a:r>
          </a:p>
          <a:p>
            <a:endParaRPr lang="es-ES" sz="2000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</p:txBody>
      </p:sp>
      <p:pic>
        <p:nvPicPr>
          <p:cNvPr id="3074" name="Picture 2" descr="C:\Users\admin\Desktop\humor-petiso-puede-ir-al-bano_6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873" y="980728"/>
            <a:ext cx="3585819" cy="5472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0902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>
                <a:hlinkClick r:id="rId2" action="ppaction://hlinkfile"/>
              </a:rPr>
              <a:t>Enquisas</a:t>
            </a:r>
            <a:r>
              <a:rPr lang="es-ES" dirty="0" smtClean="0"/>
              <a:t>: biblioteca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dirty="0">
                <a:solidFill>
                  <a:srgbClr val="FF0000"/>
                </a:solidFill>
              </a:rPr>
              <a:t> </a:t>
            </a:r>
            <a:r>
              <a:rPr lang="es-ES" dirty="0" smtClean="0">
                <a:solidFill>
                  <a:srgbClr val="FF0000"/>
                </a:solidFill>
              </a:rPr>
              <a:t>  </a:t>
            </a:r>
          </a:p>
          <a:p>
            <a:r>
              <a:rPr lang="es-ES" dirty="0" smtClean="0"/>
              <a:t>Carácter?</a:t>
            </a:r>
          </a:p>
          <a:p>
            <a:r>
              <a:rPr lang="es-ES" dirty="0" smtClean="0"/>
              <a:t>Voluntarias</a:t>
            </a:r>
          </a:p>
          <a:p>
            <a:r>
              <a:rPr lang="es-ES" dirty="0" err="1" smtClean="0"/>
              <a:t>Onde</a:t>
            </a:r>
            <a:r>
              <a:rPr lang="es-ES" dirty="0" smtClean="0"/>
              <a:t>?</a:t>
            </a:r>
          </a:p>
          <a:p>
            <a:r>
              <a:rPr lang="es-ES" dirty="0" smtClean="0"/>
              <a:t>Biblioteca, sala de profesores, </a:t>
            </a:r>
            <a:r>
              <a:rPr lang="es-ES" dirty="0" err="1" smtClean="0"/>
              <a:t>conserxería</a:t>
            </a:r>
            <a:r>
              <a:rPr lang="es-ES" dirty="0" smtClean="0"/>
              <a:t>, administración.</a:t>
            </a:r>
          </a:p>
          <a:p>
            <a:r>
              <a:rPr lang="es-ES" dirty="0" smtClean="0"/>
              <a:t>Como?</a:t>
            </a:r>
          </a:p>
          <a:p>
            <a:r>
              <a:rPr lang="es-ES" dirty="0" smtClean="0"/>
              <a:t>Correo informando á </a:t>
            </a:r>
            <a:r>
              <a:rPr lang="es-ES" dirty="0" err="1" smtClean="0"/>
              <a:t>Comunidade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87383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hlinkClick r:id="rId2"/>
              </a:rPr>
              <a:t>O </a:t>
            </a:r>
            <a:r>
              <a:rPr lang="es-ES" dirty="0" err="1" smtClean="0">
                <a:hlinkClick r:id="rId2"/>
              </a:rPr>
              <a:t>noso</a:t>
            </a:r>
            <a:r>
              <a:rPr lang="es-ES" dirty="0" smtClean="0">
                <a:hlinkClick r:id="rId2"/>
              </a:rPr>
              <a:t> centro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sz="2800" dirty="0" smtClean="0"/>
              <a:t>IES </a:t>
            </a:r>
            <a:r>
              <a:rPr lang="es-ES" sz="2800" dirty="0" err="1" smtClean="0"/>
              <a:t>Nosa</a:t>
            </a:r>
            <a:r>
              <a:rPr lang="es-ES" sz="2800" dirty="0" smtClean="0"/>
              <a:t> Señora dos </a:t>
            </a:r>
            <a:r>
              <a:rPr lang="es-ES" sz="2800" dirty="0" err="1" smtClean="0"/>
              <a:t>Ollos</a:t>
            </a:r>
            <a:r>
              <a:rPr lang="es-ES" sz="2800" dirty="0" smtClean="0"/>
              <a:t> Grandes (Lugo)</a:t>
            </a:r>
            <a:endParaRPr lang="es-ES" sz="2800" dirty="0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727" y="332656"/>
            <a:ext cx="1296144" cy="925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2492896"/>
            <a:ext cx="4762500" cy="357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356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hlinkClick r:id="rId2" action="ppaction://hlinkfile"/>
              </a:rPr>
              <a:t>Hora de </a:t>
            </a:r>
            <a:r>
              <a:rPr lang="es-ES" dirty="0" err="1" smtClean="0">
                <a:hlinkClick r:id="rId2" action="ppaction://hlinkfile"/>
              </a:rPr>
              <a:t>ler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Alumnado: Un grupo ( </a:t>
            </a:r>
            <a:r>
              <a:rPr lang="es-ES" dirty="0" err="1" smtClean="0"/>
              <a:t>ou</a:t>
            </a:r>
            <a:r>
              <a:rPr lang="es-ES" dirty="0" smtClean="0"/>
              <a:t> </a:t>
            </a:r>
            <a:r>
              <a:rPr lang="es-ES" dirty="0" err="1" smtClean="0"/>
              <a:t>dous</a:t>
            </a:r>
            <a:r>
              <a:rPr lang="es-ES" dirty="0" smtClean="0"/>
              <a:t>) por nivel (1º a 4º ESO)</a:t>
            </a:r>
          </a:p>
          <a:p>
            <a:r>
              <a:rPr lang="es-ES" dirty="0" err="1" smtClean="0"/>
              <a:t>Quen</a:t>
            </a:r>
            <a:r>
              <a:rPr lang="es-ES" dirty="0" smtClean="0"/>
              <a:t>? </a:t>
            </a:r>
            <a:r>
              <a:rPr lang="es-ES" dirty="0" err="1" smtClean="0"/>
              <a:t>Titores</a:t>
            </a:r>
            <a:r>
              <a:rPr lang="es-ES" dirty="0"/>
              <a:t> </a:t>
            </a:r>
            <a:r>
              <a:rPr lang="es-ES" dirty="0" err="1" smtClean="0"/>
              <a:t>na</a:t>
            </a:r>
            <a:r>
              <a:rPr lang="es-ES" dirty="0" smtClean="0"/>
              <a:t> hora de </a:t>
            </a:r>
            <a:r>
              <a:rPr lang="es-ES" dirty="0" err="1" smtClean="0"/>
              <a:t>titoría</a:t>
            </a:r>
            <a:r>
              <a:rPr lang="es-ES" dirty="0" smtClean="0"/>
              <a:t> </a:t>
            </a:r>
            <a:r>
              <a:rPr lang="es-ES" dirty="0" err="1" smtClean="0"/>
              <a:t>ou</a:t>
            </a:r>
            <a:r>
              <a:rPr lang="es-ES" dirty="0" smtClean="0"/>
              <a:t> profesor que se brinde </a:t>
            </a:r>
            <a:r>
              <a:rPr lang="es-ES" dirty="0" err="1" smtClean="0"/>
              <a:t>na</a:t>
            </a:r>
            <a:r>
              <a:rPr lang="es-ES" dirty="0" smtClean="0"/>
              <a:t> </a:t>
            </a:r>
            <a:r>
              <a:rPr lang="es-ES" dirty="0" err="1" smtClean="0"/>
              <a:t>súa</a:t>
            </a:r>
            <a:r>
              <a:rPr lang="es-ES" dirty="0" smtClean="0"/>
              <a:t> hora.</a:t>
            </a:r>
          </a:p>
          <a:p>
            <a:r>
              <a:rPr lang="es-ES" dirty="0" smtClean="0"/>
              <a:t>Profesorado: Voluntario e anónimo</a:t>
            </a:r>
          </a:p>
          <a:p>
            <a:r>
              <a:rPr lang="es-ES" dirty="0" smtClean="0"/>
              <a:t>Valoramos: implicación e </a:t>
            </a:r>
            <a:r>
              <a:rPr lang="es-ES" dirty="0" err="1" smtClean="0"/>
              <a:t>sinceridade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01955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Obradoiros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>
                <a:hlinkClick r:id="rId2"/>
              </a:rPr>
              <a:t>Saboreando as </a:t>
            </a:r>
            <a:r>
              <a:rPr lang="es-ES" dirty="0" err="1" smtClean="0">
                <a:hlinkClick r:id="rId2"/>
              </a:rPr>
              <a:t>linguas</a:t>
            </a:r>
            <a:endParaRPr lang="es-ES" dirty="0" smtClean="0"/>
          </a:p>
          <a:p>
            <a:r>
              <a:rPr lang="es-ES" dirty="0" smtClean="0">
                <a:hlinkClick r:id="rId3"/>
              </a:rPr>
              <a:t>Paz</a:t>
            </a:r>
            <a:endParaRPr lang="es-ES" dirty="0" smtClean="0"/>
          </a:p>
          <a:p>
            <a:r>
              <a:rPr lang="es-ES" dirty="0" err="1" smtClean="0">
                <a:hlinkClick r:id="rId4"/>
              </a:rPr>
              <a:t>Igualdade</a:t>
            </a:r>
            <a:r>
              <a:rPr lang="es-ES" dirty="0" smtClean="0">
                <a:hlinkClick r:id="rId4"/>
              </a:rPr>
              <a:t> vs. Violencia de </a:t>
            </a:r>
            <a:r>
              <a:rPr lang="es-ES" dirty="0" err="1" smtClean="0">
                <a:hlinkClick r:id="rId4"/>
              </a:rPr>
              <a:t>xénero</a:t>
            </a:r>
            <a:endParaRPr lang="es-ES" dirty="0" smtClean="0"/>
          </a:p>
          <a:p>
            <a:endParaRPr lang="es-ES" dirty="0"/>
          </a:p>
          <a:p>
            <a:r>
              <a:rPr lang="es-ES" dirty="0" smtClean="0"/>
              <a:t>Comentarios: alumnos, profesores e </a:t>
            </a:r>
            <a:r>
              <a:rPr lang="es-ES" dirty="0" err="1" smtClean="0"/>
              <a:t>titores</a:t>
            </a:r>
            <a:r>
              <a:rPr lang="es-ES" dirty="0" smtClean="0"/>
              <a:t>.</a:t>
            </a:r>
          </a:p>
          <a:p>
            <a:r>
              <a:rPr lang="es-ES" dirty="0" smtClean="0"/>
              <a:t>Escriben no blog.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67504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gl-ES" dirty="0" smtClean="0"/>
              <a:t>Avaliar: En que consiste?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algn="just" eaLnBrk="1" hangingPunct="1">
              <a:lnSpc>
                <a:spcPct val="90000"/>
              </a:lnSpc>
              <a:buNone/>
            </a:pPr>
            <a:r>
              <a:rPr lang="es-ES" dirty="0" smtClean="0"/>
              <a:t>A </a:t>
            </a:r>
            <a:r>
              <a:rPr lang="es-ES" dirty="0" err="1" smtClean="0"/>
              <a:t>avaliación</a:t>
            </a:r>
            <a:r>
              <a:rPr lang="es-ES" dirty="0" smtClean="0"/>
              <a:t> consiste </a:t>
            </a:r>
            <a:r>
              <a:rPr lang="es-ES" dirty="0" err="1" smtClean="0"/>
              <a:t>nun</a:t>
            </a:r>
            <a:r>
              <a:rPr lang="es-ES" dirty="0" smtClean="0"/>
              <a:t> acto de </a:t>
            </a:r>
            <a:r>
              <a:rPr lang="es-ES" dirty="0" err="1" smtClean="0"/>
              <a:t>xustiza</a:t>
            </a:r>
            <a:r>
              <a:rPr lang="es-ES" dirty="0" smtClean="0"/>
              <a:t>, non se trata de tomar en </a:t>
            </a:r>
            <a:r>
              <a:rPr lang="es-ES" dirty="0" err="1" smtClean="0"/>
              <a:t>conta</a:t>
            </a:r>
            <a:r>
              <a:rPr lang="es-ES" dirty="0" smtClean="0"/>
              <a:t> e resaltar deficiencias e erros de cada </a:t>
            </a:r>
            <a:r>
              <a:rPr lang="es-ES" dirty="0" err="1" smtClean="0"/>
              <a:t>estudante</a:t>
            </a:r>
            <a:r>
              <a:rPr lang="es-ES" dirty="0" smtClean="0"/>
              <a:t>, </a:t>
            </a:r>
            <a:r>
              <a:rPr lang="es-ES" dirty="0" err="1" smtClean="0"/>
              <a:t>senón</a:t>
            </a:r>
            <a:r>
              <a:rPr lang="es-ES" dirty="0" smtClean="0"/>
              <a:t> </a:t>
            </a:r>
            <a:r>
              <a:rPr lang="es-ES" dirty="0" err="1" smtClean="0"/>
              <a:t>colocalos</a:t>
            </a:r>
            <a:r>
              <a:rPr lang="es-ES" dirty="0" smtClean="0"/>
              <a:t> </a:t>
            </a:r>
            <a:r>
              <a:rPr lang="es-ES" dirty="0" err="1" smtClean="0"/>
              <a:t>na</a:t>
            </a:r>
            <a:r>
              <a:rPr lang="es-ES" dirty="0" smtClean="0"/>
              <a:t> balanza da </a:t>
            </a:r>
            <a:r>
              <a:rPr lang="es-ES" dirty="0" err="1" smtClean="0"/>
              <a:t>equidade</a:t>
            </a:r>
            <a:r>
              <a:rPr lang="es-ES" dirty="0" smtClean="0"/>
              <a:t> </a:t>
            </a:r>
            <a:r>
              <a:rPr lang="es-ES" dirty="0" err="1" smtClean="0"/>
              <a:t>conxuntamente</a:t>
            </a:r>
            <a:r>
              <a:rPr lang="es-ES" dirty="0" smtClean="0"/>
              <a:t> coas fortalezas e aspectos positivos para lograr reafirmar a </a:t>
            </a:r>
            <a:r>
              <a:rPr lang="es-ES" dirty="0" err="1" smtClean="0"/>
              <a:t>súa</a:t>
            </a:r>
            <a:r>
              <a:rPr lang="es-ES" dirty="0" smtClean="0"/>
              <a:t> autoestima e confianza en si </a:t>
            </a:r>
            <a:r>
              <a:rPr lang="es-ES" dirty="0" err="1" smtClean="0"/>
              <a:t>mesmo</a:t>
            </a:r>
            <a:r>
              <a:rPr lang="es-ES" dirty="0" smtClean="0"/>
              <a:t>. Hermes Varillas Labrador</a:t>
            </a:r>
          </a:p>
          <a:p>
            <a:pPr marL="0" indent="0" algn="just" eaLnBrk="1" hangingPunct="1">
              <a:lnSpc>
                <a:spcPct val="90000"/>
              </a:lnSpc>
              <a:buNone/>
            </a:pPr>
            <a:r>
              <a:rPr lang="es-ES" dirty="0" smtClean="0"/>
              <a:t> (docente, poeta e comunicador venezolano)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s-E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dirty="0" err="1" smtClean="0"/>
              <a:t>Avaliacións</a:t>
            </a:r>
            <a:r>
              <a:rPr lang="es-ES" dirty="0" smtClean="0"/>
              <a:t> internas</a:t>
            </a:r>
            <a:br>
              <a:rPr lang="es-ES" dirty="0" smtClean="0"/>
            </a:br>
            <a:r>
              <a:rPr lang="es-ES" dirty="0" smtClean="0"/>
              <a:t>Parte da vida escolar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gl-ES" dirty="0" smtClean="0"/>
              <a:t>Informar e planificar melloras</a:t>
            </a:r>
          </a:p>
          <a:p>
            <a:pPr eaLnBrk="1" hangingPunct="1"/>
            <a:r>
              <a:rPr lang="es-ES" dirty="0">
                <a:hlinkClick r:id="rId2"/>
              </a:rPr>
              <a:t>http://www.vayagif.com/212541/como-sales-despues-de-un-examen</a:t>
            </a:r>
            <a:endParaRPr lang="es-ES" dirty="0"/>
          </a:p>
          <a:p>
            <a:pPr eaLnBrk="1" hangingPunct="1"/>
            <a:endParaRPr lang="gl-ES" dirty="0" smtClean="0"/>
          </a:p>
          <a:p>
            <a:pPr eaLnBrk="1" hangingPunct="1"/>
            <a:endParaRPr lang="gl-ES" dirty="0"/>
          </a:p>
          <a:p>
            <a:pPr eaLnBrk="1" hangingPunct="1"/>
            <a:r>
              <a:rPr lang="gl-ES" dirty="0">
                <a:hlinkClick r:id="rId3"/>
              </a:rPr>
              <a:t>http://</a:t>
            </a:r>
            <a:r>
              <a:rPr lang="gl-ES" dirty="0" smtClean="0">
                <a:hlinkClick r:id="rId3"/>
              </a:rPr>
              <a:t>www.vayagif.com/211124/cuando-apruebas-un-examen-que-no-te-habias-preparado-con-un-5-justito</a:t>
            </a:r>
            <a:endParaRPr lang="gl-ES" dirty="0" smtClean="0"/>
          </a:p>
          <a:p>
            <a:pPr eaLnBrk="1" hangingPunct="1"/>
            <a:endParaRPr lang="gl-E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dirty="0" smtClean="0">
                <a:hlinkClick r:id="rId2" action="ppaction://hlinkfile"/>
              </a:rPr>
              <a:t>Para que?</a:t>
            </a:r>
            <a:endParaRPr lang="es-ES" dirty="0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gl-ES" dirty="0" smtClean="0"/>
              <a:t>Resultados ou proceso?</a:t>
            </a:r>
          </a:p>
          <a:p>
            <a:pPr eaLnBrk="1" hangingPunct="1"/>
            <a:r>
              <a:rPr lang="gl-ES" dirty="0" smtClean="0"/>
              <a:t>Enquisa hora de ler: Reflexión </a:t>
            </a:r>
          </a:p>
          <a:p>
            <a:pPr eaLnBrk="1" hangingPunct="1"/>
            <a:endParaRPr lang="gl-ES" dirty="0" smtClean="0"/>
          </a:p>
        </p:txBody>
      </p:sp>
      <p:pic>
        <p:nvPicPr>
          <p:cNvPr id="1026" name="Picture 2" descr="C:\Program Files (x86)\Microsoft Office\MEDIA\CAGCAT10\j0299125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072169"/>
            <a:ext cx="1800200" cy="2953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smtClean="0"/>
              <a:t>Que entorpece?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s-ES" dirty="0" smtClean="0"/>
              <a:t>a) Temor: </a:t>
            </a:r>
            <a:r>
              <a:rPr lang="es-ES" dirty="0" err="1" smtClean="0"/>
              <a:t>avaliación</a:t>
            </a:r>
            <a:r>
              <a:rPr lang="es-ES" dirty="0" smtClean="0"/>
              <a:t> vista como </a:t>
            </a:r>
            <a:r>
              <a:rPr lang="es-ES" dirty="0" err="1" smtClean="0"/>
              <a:t>ameza</a:t>
            </a:r>
            <a:endParaRPr lang="es-ES" dirty="0" smtClean="0"/>
          </a:p>
          <a:p>
            <a:pPr eaLnBrk="1" hangingPunct="1"/>
            <a:r>
              <a:rPr lang="es-ES" dirty="0" smtClean="0"/>
              <a:t>b) Efecto túnel</a:t>
            </a:r>
          </a:p>
        </p:txBody>
      </p:sp>
      <p:pic>
        <p:nvPicPr>
          <p:cNvPr id="4098" name="Picture 2" descr="C:\Users\admin\Desktop\EffetTunnel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861048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Definicións</a:t>
            </a:r>
            <a:r>
              <a:rPr lang="es-ES" dirty="0" smtClean="0"/>
              <a:t> de Efecto Túnel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s-ES" sz="2800" dirty="0"/>
              <a:t>1. Fenómeno </a:t>
            </a:r>
            <a:r>
              <a:rPr lang="es-ES" sz="2800" dirty="0" err="1"/>
              <a:t>nanoscópico</a:t>
            </a:r>
            <a:r>
              <a:rPr lang="es-ES" sz="2800" dirty="0"/>
              <a:t> </a:t>
            </a:r>
            <a:r>
              <a:rPr lang="es-ES" sz="2800" dirty="0" smtClean="0"/>
              <a:t>polo </a:t>
            </a:r>
            <a:r>
              <a:rPr lang="es-ES" sz="2800" dirty="0"/>
              <a:t>que </a:t>
            </a:r>
            <a:r>
              <a:rPr lang="es-ES" sz="2800" dirty="0" err="1" smtClean="0"/>
              <a:t>unha</a:t>
            </a:r>
            <a:r>
              <a:rPr lang="es-ES" sz="2800" dirty="0" smtClean="0"/>
              <a:t> </a:t>
            </a:r>
            <a:r>
              <a:rPr lang="es-ES" sz="2800" dirty="0"/>
              <a:t>partícula viola </a:t>
            </a:r>
            <a:r>
              <a:rPr lang="es-ES" sz="2800" dirty="0" smtClean="0"/>
              <a:t>os </a:t>
            </a:r>
            <a:r>
              <a:rPr lang="es-ES" sz="2800" dirty="0"/>
              <a:t>principios </a:t>
            </a:r>
            <a:r>
              <a:rPr lang="es-ES" sz="2800" dirty="0" smtClean="0"/>
              <a:t>da </a:t>
            </a:r>
            <a:r>
              <a:rPr lang="es-ES" sz="2800" dirty="0"/>
              <a:t>mecánica clásica penetrando </a:t>
            </a:r>
            <a:r>
              <a:rPr lang="es-ES" sz="2800" dirty="0" err="1" smtClean="0"/>
              <a:t>unha</a:t>
            </a:r>
            <a:r>
              <a:rPr lang="es-ES" sz="2800" dirty="0" smtClean="0"/>
              <a:t> </a:t>
            </a:r>
            <a:r>
              <a:rPr lang="es-ES" sz="2800" dirty="0" err="1" smtClean="0"/>
              <a:t>barreira</a:t>
            </a:r>
            <a:r>
              <a:rPr lang="es-ES" sz="2800" dirty="0" smtClean="0"/>
              <a:t> </a:t>
            </a:r>
            <a:r>
              <a:rPr lang="es-ES" sz="2800" dirty="0"/>
              <a:t>potencial </a:t>
            </a:r>
            <a:r>
              <a:rPr lang="es-ES" sz="2800" dirty="0" err="1" smtClean="0"/>
              <a:t>ou</a:t>
            </a:r>
            <a:r>
              <a:rPr lang="es-ES" sz="2800" dirty="0" smtClean="0"/>
              <a:t> </a:t>
            </a:r>
            <a:r>
              <a:rPr lang="es-ES" sz="2800" dirty="0"/>
              <a:t>impedancia </a:t>
            </a:r>
            <a:r>
              <a:rPr lang="es-ES" sz="2800" dirty="0" err="1" smtClean="0"/>
              <a:t>maior</a:t>
            </a:r>
            <a:r>
              <a:rPr lang="es-ES" sz="2800" dirty="0" smtClean="0"/>
              <a:t> </a:t>
            </a:r>
            <a:r>
              <a:rPr lang="es-ES" sz="2800" dirty="0" err="1" smtClean="0"/>
              <a:t>cá</a:t>
            </a:r>
            <a:r>
              <a:rPr lang="es-ES" sz="2800" dirty="0" smtClean="0"/>
              <a:t> </a:t>
            </a:r>
            <a:r>
              <a:rPr lang="es-ES" sz="2800" dirty="0"/>
              <a:t>energía cinética </a:t>
            </a:r>
            <a:r>
              <a:rPr lang="es-ES" sz="2800" dirty="0" smtClean="0"/>
              <a:t>da </a:t>
            </a:r>
            <a:r>
              <a:rPr lang="es-ES" sz="2800" dirty="0"/>
              <a:t>propia partícula.</a:t>
            </a:r>
          </a:p>
          <a:p>
            <a:pPr algn="just"/>
            <a:r>
              <a:rPr lang="es-ES" sz="2800" dirty="0" smtClean="0"/>
              <a:t>2</a:t>
            </a:r>
            <a:r>
              <a:rPr lang="es-ES" sz="2800" dirty="0"/>
              <a:t>. </a:t>
            </a:r>
            <a:r>
              <a:rPr lang="es-ES" sz="2800" dirty="0" err="1" smtClean="0"/>
              <a:t>Virtude</a:t>
            </a:r>
            <a:r>
              <a:rPr lang="es-ES" sz="2800" dirty="0" smtClean="0"/>
              <a:t> do </a:t>
            </a:r>
            <a:r>
              <a:rPr lang="es-ES" sz="2800" dirty="0"/>
              <a:t>alcohol que permite </a:t>
            </a:r>
            <a:r>
              <a:rPr lang="es-ES" sz="2800" dirty="0" err="1" smtClean="0"/>
              <a:t>ao</a:t>
            </a:r>
            <a:r>
              <a:rPr lang="es-ES" sz="2800" dirty="0" smtClean="0"/>
              <a:t> </a:t>
            </a:r>
            <a:r>
              <a:rPr lang="es-ES" sz="2800" dirty="0" err="1" smtClean="0"/>
              <a:t>suxeito</a:t>
            </a:r>
            <a:r>
              <a:rPr lang="es-ES" sz="2800" dirty="0" smtClean="0"/>
              <a:t> </a:t>
            </a:r>
            <a:r>
              <a:rPr lang="es-ES" sz="2800" dirty="0"/>
              <a:t>concentrarse n</a:t>
            </a:r>
            <a:r>
              <a:rPr lang="es-ES" sz="2800" dirty="0" smtClean="0"/>
              <a:t>o </a:t>
            </a:r>
            <a:r>
              <a:rPr lang="es-ES" sz="2800" dirty="0"/>
              <a:t>importante, </a:t>
            </a:r>
            <a:r>
              <a:rPr lang="es-ES" sz="2800" dirty="0" err="1" smtClean="0"/>
              <a:t>desbotando</a:t>
            </a:r>
            <a:r>
              <a:rPr lang="es-ES" sz="2800" dirty="0" smtClean="0"/>
              <a:t> o </a:t>
            </a:r>
            <a:r>
              <a:rPr lang="es-ES" sz="2800" dirty="0"/>
              <a:t>accesorio</a:t>
            </a:r>
            <a:r>
              <a:rPr lang="es-ES" sz="2800" dirty="0" smtClean="0"/>
              <a:t>.</a:t>
            </a:r>
          </a:p>
          <a:p>
            <a:pPr algn="just"/>
            <a:r>
              <a:rPr lang="es-ES" sz="2800" dirty="0" smtClean="0"/>
              <a:t>3.</a:t>
            </a:r>
            <a:r>
              <a:rPr lang="es-ES" sz="2800" dirty="0">
                <a:solidFill>
                  <a:srgbClr val="000000"/>
                </a:solidFill>
              </a:rPr>
              <a:t> </a:t>
            </a:r>
            <a:r>
              <a:rPr lang="es-ES" sz="2800" dirty="0" smtClean="0">
                <a:solidFill>
                  <a:srgbClr val="000000"/>
                </a:solidFill>
              </a:rPr>
              <a:t> </a:t>
            </a:r>
            <a:r>
              <a:rPr lang="es-ES" sz="2800" dirty="0" err="1" smtClean="0">
                <a:solidFill>
                  <a:srgbClr val="000000"/>
                </a:solidFill>
              </a:rPr>
              <a:t>Esquecer</a:t>
            </a:r>
            <a:r>
              <a:rPr lang="es-ES" sz="2800" dirty="0" smtClean="0">
                <a:solidFill>
                  <a:srgbClr val="000000"/>
                </a:solidFill>
              </a:rPr>
              <a:t> </a:t>
            </a:r>
            <a:r>
              <a:rPr lang="es-ES" sz="2800" dirty="0">
                <a:solidFill>
                  <a:srgbClr val="000000"/>
                </a:solidFill>
              </a:rPr>
              <a:t>valores que non están dentro dos parámetros </a:t>
            </a:r>
            <a:r>
              <a:rPr lang="es-ES" sz="2800" dirty="0" err="1" smtClean="0">
                <a:solidFill>
                  <a:srgbClr val="000000"/>
                </a:solidFill>
              </a:rPr>
              <a:t>elixidos</a:t>
            </a:r>
            <a:r>
              <a:rPr lang="es-ES" sz="2800" dirty="0" smtClean="0">
                <a:solidFill>
                  <a:srgbClr val="000000"/>
                </a:solidFill>
              </a:rPr>
              <a:t>.</a:t>
            </a: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913827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smtClean="0"/>
              <a:t>Temporalización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s-ES" sz="2000" dirty="0" smtClean="0"/>
              <a:t>-Unha vez </a:t>
            </a:r>
            <a:r>
              <a:rPr lang="es-ES" sz="2000" dirty="0" err="1" smtClean="0"/>
              <a:t>ao</a:t>
            </a:r>
            <a:r>
              <a:rPr lang="es-ES" sz="2000" dirty="0" smtClean="0"/>
              <a:t> ano: </a:t>
            </a:r>
            <a:r>
              <a:rPr lang="es-ES" sz="2000" dirty="0" err="1" smtClean="0"/>
              <a:t>Acadamos</a:t>
            </a:r>
            <a:r>
              <a:rPr lang="es-ES" sz="2000" dirty="0" smtClean="0"/>
              <a:t> </a:t>
            </a:r>
            <a:r>
              <a:rPr lang="es-ES" sz="2000" dirty="0" err="1" smtClean="0"/>
              <a:t>obxectivos</a:t>
            </a:r>
            <a:r>
              <a:rPr lang="es-ES" sz="2000" dirty="0" smtClean="0"/>
              <a:t>?</a:t>
            </a:r>
          </a:p>
          <a:p>
            <a:pPr marL="0" indent="0" eaLnBrk="1" hangingPunct="1">
              <a:buNone/>
            </a:pPr>
            <a:r>
              <a:rPr lang="es-ES" sz="2000" dirty="0" smtClean="0"/>
              <a:t>                                   Necesidades alumnado e profesorado</a:t>
            </a:r>
          </a:p>
          <a:p>
            <a:pPr marL="0" indent="0" eaLnBrk="1" hangingPunct="1">
              <a:buNone/>
            </a:pPr>
            <a:r>
              <a:rPr lang="es-ES" sz="2000" dirty="0" smtClean="0"/>
              <a:t>                                   Recursos</a:t>
            </a:r>
          </a:p>
          <a:p>
            <a:pPr marL="0" indent="0" eaLnBrk="1" hangingPunct="1">
              <a:buNone/>
            </a:pPr>
            <a:r>
              <a:rPr lang="es-ES" sz="2000" dirty="0" smtClean="0"/>
              <a:t>                                   </a:t>
            </a:r>
            <a:r>
              <a:rPr lang="es-ES" sz="2000" dirty="0" err="1" smtClean="0"/>
              <a:t>Presuposto</a:t>
            </a:r>
            <a:endParaRPr lang="es-ES" sz="2000" dirty="0" smtClean="0"/>
          </a:p>
          <a:p>
            <a:pPr marL="0" indent="0" eaLnBrk="1" hangingPunct="1">
              <a:buNone/>
            </a:pPr>
            <a:r>
              <a:rPr lang="es-ES" sz="2000" dirty="0"/>
              <a:t> </a:t>
            </a:r>
            <a:r>
              <a:rPr lang="es-ES" sz="2000" dirty="0" smtClean="0"/>
              <a:t>                                  Horas</a:t>
            </a:r>
          </a:p>
          <a:p>
            <a:pPr marL="0" indent="0" eaLnBrk="1" hangingPunct="1">
              <a:buNone/>
            </a:pPr>
            <a:endParaRPr lang="es-ES" sz="2000" dirty="0" smtClean="0"/>
          </a:p>
          <a:p>
            <a:pPr eaLnBrk="1" hangingPunct="1"/>
            <a:r>
              <a:rPr lang="es-ES" sz="2000" dirty="0" smtClean="0"/>
              <a:t>Podemos </a:t>
            </a:r>
            <a:r>
              <a:rPr lang="es-ES" sz="2000" dirty="0" err="1" smtClean="0"/>
              <a:t>corrixir</a:t>
            </a:r>
            <a:r>
              <a:rPr lang="es-ES" sz="2000" dirty="0" smtClean="0"/>
              <a:t> sobre a marcha?</a:t>
            </a:r>
          </a:p>
          <a:p>
            <a:pPr eaLnBrk="1" hangingPunct="1"/>
            <a:r>
              <a:rPr lang="es-ES" sz="2000" dirty="0" smtClean="0"/>
              <a:t>Compra de material non previsto</a:t>
            </a:r>
          </a:p>
          <a:p>
            <a:pPr eaLnBrk="1" hangingPunct="1"/>
            <a:r>
              <a:rPr lang="es-ES" sz="2000" dirty="0" err="1" smtClean="0"/>
              <a:t>Axustes</a:t>
            </a:r>
            <a:r>
              <a:rPr lang="es-ES" sz="2000" dirty="0" smtClean="0"/>
              <a:t> de horario</a:t>
            </a:r>
          </a:p>
          <a:p>
            <a:pPr eaLnBrk="1" hangingPunct="1"/>
            <a:r>
              <a:rPr lang="es-ES" sz="2000" dirty="0" smtClean="0"/>
              <a:t>Como?</a:t>
            </a:r>
          </a:p>
          <a:p>
            <a:pPr eaLnBrk="1" hangingPunct="1"/>
            <a:r>
              <a:rPr lang="es-ES" sz="2000" dirty="0" smtClean="0"/>
              <a:t>Observación diaria e </a:t>
            </a:r>
            <a:r>
              <a:rPr lang="es-ES" sz="2000" dirty="0" err="1" smtClean="0"/>
              <a:t>avaliación</a:t>
            </a:r>
            <a:r>
              <a:rPr lang="es-ES" sz="2000" dirty="0" smtClean="0"/>
              <a:t> continuada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INDICADORES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>
              <a:buNone/>
            </a:pPr>
            <a:endParaRPr lang="es-ES" dirty="0" smtClean="0"/>
          </a:p>
          <a:p>
            <a:pPr marL="457200" lvl="1" indent="0">
              <a:buNone/>
            </a:pPr>
            <a:r>
              <a:rPr lang="es-ES" dirty="0" err="1" smtClean="0"/>
              <a:t>Avaliacións</a:t>
            </a:r>
            <a:r>
              <a:rPr lang="es-ES" dirty="0" smtClean="0"/>
              <a:t> </a:t>
            </a:r>
            <a:r>
              <a:rPr lang="es-ES" dirty="0" err="1" smtClean="0"/>
              <a:t>iniciais</a:t>
            </a:r>
            <a:endParaRPr lang="es-ES" dirty="0" smtClean="0"/>
          </a:p>
          <a:p>
            <a:pPr marL="457200" lvl="1" indent="0">
              <a:buNone/>
            </a:pPr>
            <a:r>
              <a:rPr lang="es-ES" dirty="0" smtClean="0"/>
              <a:t>Uso</a:t>
            </a:r>
          </a:p>
          <a:p>
            <a:pPr marL="457200" lvl="1" indent="0">
              <a:buNone/>
            </a:pPr>
            <a:r>
              <a:rPr lang="es-ES" dirty="0" smtClean="0"/>
              <a:t>Recursos</a:t>
            </a:r>
          </a:p>
          <a:p>
            <a:pPr marL="457200" lvl="1" indent="0">
              <a:buNone/>
            </a:pPr>
            <a:r>
              <a:rPr lang="es-ES" dirty="0" smtClean="0"/>
              <a:t>Cualitativos</a:t>
            </a:r>
          </a:p>
          <a:p>
            <a:pPr marL="457200" lvl="1" indent="0">
              <a:buNone/>
            </a:pPr>
            <a:r>
              <a:rPr lang="es-ES" dirty="0" smtClean="0"/>
              <a:t>Comparativos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90048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274638"/>
            <a:ext cx="8147248" cy="778098"/>
          </a:xfrm>
        </p:spPr>
        <p:txBody>
          <a:bodyPr/>
          <a:lstStyle/>
          <a:p>
            <a:pPr eaLnBrk="1" hangingPunct="1"/>
            <a:r>
              <a:rPr lang="es-ES" dirty="0" err="1"/>
              <a:t>Avaliacións</a:t>
            </a:r>
            <a:r>
              <a:rPr lang="es-ES" dirty="0"/>
              <a:t> </a:t>
            </a:r>
            <a:r>
              <a:rPr lang="es-ES" dirty="0" err="1"/>
              <a:t>iniciais</a:t>
            </a:r>
            <a:endParaRPr lang="es-ES" dirty="0" smtClean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124744"/>
            <a:ext cx="8352928" cy="5400600"/>
          </a:xfrm>
        </p:spPr>
        <p:txBody>
          <a:bodyPr/>
          <a:lstStyle/>
          <a:p>
            <a:pPr marL="0" indent="0" algn="just" eaLnBrk="1" hangingPunct="1">
              <a:buNone/>
            </a:pPr>
            <a:endParaRPr lang="es-ES" sz="2800" dirty="0"/>
          </a:p>
          <a:p>
            <a:pPr marL="0" indent="0" algn="just" eaLnBrk="1" hangingPunct="1">
              <a:buNone/>
            </a:pPr>
            <a:endParaRPr lang="es-ES" sz="2800" dirty="0" smtClean="0"/>
          </a:p>
          <a:p>
            <a:pPr marL="0" indent="0" algn="just" eaLnBrk="1" hangingPunct="1">
              <a:buNone/>
            </a:pPr>
            <a:endParaRPr lang="es-ES" sz="2800" dirty="0"/>
          </a:p>
          <a:p>
            <a:pPr marL="0" indent="0" algn="just" eaLnBrk="1" hangingPunct="1">
              <a:buNone/>
            </a:pPr>
            <a:endParaRPr lang="es-ES" sz="2800" dirty="0" smtClean="0"/>
          </a:p>
          <a:p>
            <a:pPr marL="0" indent="0" algn="just" eaLnBrk="1" hangingPunct="1">
              <a:buNone/>
            </a:pPr>
            <a:endParaRPr lang="es-ES" sz="2800" dirty="0"/>
          </a:p>
          <a:p>
            <a:pPr marL="0" indent="0" algn="just" eaLnBrk="1" hangingPunct="1">
              <a:buNone/>
            </a:pPr>
            <a:endParaRPr lang="es-ES" sz="2800" dirty="0" smtClean="0"/>
          </a:p>
          <a:p>
            <a:pPr marL="0" indent="0" algn="just" eaLnBrk="1" hangingPunct="1">
              <a:buNone/>
            </a:pPr>
            <a:endParaRPr lang="es-ES" sz="2800" dirty="0"/>
          </a:p>
          <a:p>
            <a:pPr marL="0" indent="0" algn="just" eaLnBrk="1" hangingPunct="1">
              <a:buNone/>
            </a:pPr>
            <a:endParaRPr lang="es-ES" sz="2800" dirty="0" smtClean="0"/>
          </a:p>
          <a:p>
            <a:pPr lvl="0" algn="just" eaLnBrk="1" hangingPunct="1"/>
            <a:r>
              <a:rPr lang="es-ES" sz="2400" dirty="0" err="1">
                <a:solidFill>
                  <a:srgbClr val="000000"/>
                </a:solidFill>
              </a:rPr>
              <a:t>Nunha</a:t>
            </a:r>
            <a:r>
              <a:rPr lang="es-ES" sz="2400" dirty="0">
                <a:solidFill>
                  <a:srgbClr val="000000"/>
                </a:solidFill>
              </a:rPr>
              <a:t> </a:t>
            </a:r>
            <a:r>
              <a:rPr lang="es-ES" sz="2400" dirty="0" err="1">
                <a:solidFill>
                  <a:srgbClr val="000000"/>
                </a:solidFill>
              </a:rPr>
              <a:t>mesma</a:t>
            </a:r>
            <a:r>
              <a:rPr lang="es-ES" sz="2400" dirty="0">
                <a:solidFill>
                  <a:srgbClr val="000000"/>
                </a:solidFill>
              </a:rPr>
              <a:t> aula a </a:t>
            </a:r>
            <a:r>
              <a:rPr lang="es-ES" sz="2400" dirty="0" err="1">
                <a:solidFill>
                  <a:srgbClr val="000000"/>
                </a:solidFill>
              </a:rPr>
              <a:t>diversidade</a:t>
            </a:r>
            <a:r>
              <a:rPr lang="es-ES" sz="2400" dirty="0">
                <a:solidFill>
                  <a:srgbClr val="000000"/>
                </a:solidFill>
              </a:rPr>
              <a:t> de </a:t>
            </a:r>
            <a:r>
              <a:rPr lang="es-ES" sz="2400" dirty="0" err="1">
                <a:solidFill>
                  <a:srgbClr val="000000"/>
                </a:solidFill>
              </a:rPr>
              <a:t>maduracións</a:t>
            </a:r>
            <a:r>
              <a:rPr lang="es-ES" sz="2400" dirty="0">
                <a:solidFill>
                  <a:srgbClr val="000000"/>
                </a:solidFill>
              </a:rPr>
              <a:t> é enorme:</a:t>
            </a:r>
          </a:p>
          <a:p>
            <a:pPr lvl="0" algn="just" eaLnBrk="1" hangingPunct="1"/>
            <a:r>
              <a:rPr lang="es-ES" sz="2400" dirty="0" err="1">
                <a:solidFill>
                  <a:srgbClr val="000000"/>
                </a:solidFill>
              </a:rPr>
              <a:t>Idade</a:t>
            </a:r>
            <a:r>
              <a:rPr lang="es-ES" sz="2400" dirty="0">
                <a:solidFill>
                  <a:srgbClr val="000000"/>
                </a:solidFill>
              </a:rPr>
              <a:t>, </a:t>
            </a:r>
            <a:r>
              <a:rPr lang="es-ES" sz="2400" dirty="0" err="1">
                <a:solidFill>
                  <a:srgbClr val="000000"/>
                </a:solidFill>
              </a:rPr>
              <a:t>intelixencias</a:t>
            </a:r>
            <a:r>
              <a:rPr lang="es-ES" sz="2400" dirty="0">
                <a:solidFill>
                  <a:srgbClr val="000000"/>
                </a:solidFill>
              </a:rPr>
              <a:t>, inestabilidades </a:t>
            </a:r>
            <a:r>
              <a:rPr lang="es-ES" sz="2400" dirty="0" err="1">
                <a:solidFill>
                  <a:srgbClr val="000000"/>
                </a:solidFill>
              </a:rPr>
              <a:t>emocionais</a:t>
            </a:r>
            <a:endParaRPr lang="es-ES" sz="2400" dirty="0">
              <a:solidFill>
                <a:srgbClr val="00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314" y="1052736"/>
            <a:ext cx="6536721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       </a:t>
            </a:r>
            <a:r>
              <a:rPr lang="es-ES" sz="4000" dirty="0" smtClean="0"/>
              <a:t>Biblioteca </a:t>
            </a:r>
            <a:r>
              <a:rPr lang="es-ES" sz="4000" dirty="0" err="1" smtClean="0"/>
              <a:t>Ollos</a:t>
            </a:r>
            <a:r>
              <a:rPr lang="es-ES" sz="4000" dirty="0" smtClean="0"/>
              <a:t> Grandes</a:t>
            </a:r>
            <a:endParaRPr lang="es-ES" sz="40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sz="1400" dirty="0" smtClean="0"/>
              <a:t>Que </a:t>
            </a:r>
            <a:r>
              <a:rPr lang="es-ES" sz="1400" dirty="0" err="1" smtClean="0"/>
              <a:t>facemos</a:t>
            </a:r>
            <a:r>
              <a:rPr lang="es-ES" sz="1400" dirty="0" smtClean="0"/>
              <a:t>?</a:t>
            </a:r>
          </a:p>
          <a:p>
            <a:r>
              <a:rPr lang="es-ES" sz="1400" dirty="0" smtClean="0"/>
              <a:t>Empréstito</a:t>
            </a:r>
          </a:p>
          <a:p>
            <a:r>
              <a:rPr lang="es-ES" sz="1400" dirty="0" smtClean="0"/>
              <a:t>Guías</a:t>
            </a:r>
            <a:endParaRPr lang="es-ES" sz="1400" dirty="0"/>
          </a:p>
          <a:p>
            <a:r>
              <a:rPr lang="es-ES" sz="1400" dirty="0" smtClean="0"/>
              <a:t>Tics  </a:t>
            </a:r>
          </a:p>
          <a:p>
            <a:r>
              <a:rPr lang="es-ES" sz="1400" dirty="0" smtClean="0"/>
              <a:t>Expurgo e Catalogación</a:t>
            </a:r>
          </a:p>
          <a:p>
            <a:r>
              <a:rPr lang="es-ES" sz="1400" dirty="0" smtClean="0"/>
              <a:t> Actividades  e </a:t>
            </a:r>
            <a:r>
              <a:rPr lang="es-ES" sz="1400" dirty="0" err="1" smtClean="0"/>
              <a:t>proxectos</a:t>
            </a:r>
            <a:r>
              <a:rPr lang="es-ES" sz="1400" dirty="0" smtClean="0"/>
              <a:t> </a:t>
            </a:r>
          </a:p>
          <a:p>
            <a:r>
              <a:rPr lang="es-ES" sz="1400" dirty="0" smtClean="0"/>
              <a:t>Decoración</a:t>
            </a:r>
          </a:p>
          <a:p>
            <a:r>
              <a:rPr lang="es-ES" sz="1400" dirty="0" smtClean="0"/>
              <a:t>Hora de </a:t>
            </a:r>
            <a:r>
              <a:rPr lang="es-ES" sz="1400" dirty="0" err="1" smtClean="0"/>
              <a:t>ler</a:t>
            </a:r>
            <a:r>
              <a:rPr lang="es-ES" sz="1400" dirty="0" smtClean="0"/>
              <a:t>               </a:t>
            </a:r>
          </a:p>
          <a:p>
            <a:r>
              <a:rPr lang="es-ES" sz="1400" dirty="0" smtClean="0"/>
              <a:t>Alfabetización Informacional                </a:t>
            </a:r>
          </a:p>
          <a:p>
            <a:r>
              <a:rPr lang="es-ES" sz="1400" dirty="0" err="1" smtClean="0"/>
              <a:t>Obradoiros:Formación</a:t>
            </a:r>
            <a:r>
              <a:rPr lang="es-ES" sz="1400" dirty="0" smtClean="0"/>
              <a:t> Usuarios, Paz…</a:t>
            </a:r>
          </a:p>
          <a:p>
            <a:r>
              <a:rPr lang="es-ES" sz="1400" dirty="0" smtClean="0"/>
              <a:t>Coordinar</a:t>
            </a:r>
          </a:p>
          <a:p>
            <a:r>
              <a:rPr lang="es-ES" sz="1400" dirty="0" smtClean="0"/>
              <a:t>Humanizar e sensibilizar</a:t>
            </a:r>
          </a:p>
          <a:p>
            <a:pPr lvl="0"/>
            <a:r>
              <a:rPr lang="es-ES" sz="1400" dirty="0" smtClean="0"/>
              <a:t> </a:t>
            </a:r>
            <a:r>
              <a:rPr lang="es-ES" sz="1400" dirty="0" err="1">
                <a:solidFill>
                  <a:srgbClr val="000000"/>
                </a:solidFill>
              </a:rPr>
              <a:t>Proxecto</a:t>
            </a:r>
            <a:r>
              <a:rPr lang="es-ES" sz="1400" dirty="0">
                <a:solidFill>
                  <a:srgbClr val="000000"/>
                </a:solidFill>
              </a:rPr>
              <a:t> </a:t>
            </a:r>
            <a:r>
              <a:rPr lang="es-ES" sz="1400" dirty="0" smtClean="0">
                <a:solidFill>
                  <a:srgbClr val="000000"/>
                </a:solidFill>
              </a:rPr>
              <a:t>,Memoria</a:t>
            </a:r>
          </a:p>
          <a:p>
            <a:pPr lvl="0"/>
            <a:r>
              <a:rPr lang="es-ES" sz="1400" dirty="0" smtClean="0">
                <a:solidFill>
                  <a:srgbClr val="000000"/>
                </a:solidFill>
              </a:rPr>
              <a:t>Plan anual, </a:t>
            </a:r>
            <a:r>
              <a:rPr lang="es-ES" sz="1400" dirty="0" err="1" smtClean="0">
                <a:solidFill>
                  <a:srgbClr val="000000"/>
                </a:solidFill>
              </a:rPr>
              <a:t>Proxecto</a:t>
            </a:r>
            <a:r>
              <a:rPr lang="es-ES" sz="1400" dirty="0" smtClean="0">
                <a:solidFill>
                  <a:srgbClr val="000000"/>
                </a:solidFill>
              </a:rPr>
              <a:t> Lector</a:t>
            </a:r>
          </a:p>
          <a:p>
            <a:pPr lvl="0"/>
            <a:r>
              <a:rPr lang="es-ES" sz="1400" dirty="0" err="1" smtClean="0">
                <a:solidFill>
                  <a:srgbClr val="000000"/>
                </a:solidFill>
              </a:rPr>
              <a:t>Avaliar</a:t>
            </a:r>
            <a:r>
              <a:rPr lang="es-ES" sz="1400" dirty="0" smtClean="0">
                <a:solidFill>
                  <a:srgbClr val="000000"/>
                </a:solidFill>
              </a:rPr>
              <a:t>…</a:t>
            </a:r>
            <a:endParaRPr lang="es-ES" sz="1400" dirty="0">
              <a:solidFill>
                <a:srgbClr val="000000"/>
              </a:solidFill>
            </a:endParaRPr>
          </a:p>
          <a:p>
            <a:pPr lvl="0"/>
            <a:endParaRPr lang="es-ES" sz="1400" dirty="0">
              <a:solidFill>
                <a:srgbClr val="000000"/>
              </a:solidFill>
            </a:endParaRPr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708920"/>
            <a:ext cx="3312369" cy="2481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260648"/>
            <a:ext cx="1632556" cy="1222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1092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smtClean="0"/>
              <a:t>Indicadores de uso</a:t>
            </a:r>
          </a:p>
        </p:txBody>
      </p:sp>
      <p:graphicFrame>
        <p:nvGraphicFramePr>
          <p:cNvPr id="2" name="1 Diagrama"/>
          <p:cNvGraphicFramePr/>
          <p:nvPr/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Indicadores de recursos</a:t>
            </a:r>
            <a:endParaRPr lang="es-ES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8735200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75850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dirty="0" smtClean="0">
                <a:hlinkClick r:id="rId2"/>
              </a:rPr>
              <a:t>Indicadores Cualitativos</a:t>
            </a:r>
            <a:endParaRPr lang="es-ES" dirty="0" smtClean="0"/>
          </a:p>
        </p:txBody>
      </p:sp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4239384155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260350"/>
            <a:ext cx="8229600" cy="1143000"/>
          </a:xfrm>
        </p:spPr>
        <p:txBody>
          <a:bodyPr/>
          <a:lstStyle/>
          <a:p>
            <a:pPr eaLnBrk="1" hangingPunct="1"/>
            <a:r>
              <a:rPr lang="es-ES" dirty="0" smtClean="0"/>
              <a:t>Ilusión de </a:t>
            </a:r>
            <a:r>
              <a:rPr lang="es-ES" dirty="0" err="1" smtClean="0">
                <a:hlinkClick r:id="rId2"/>
              </a:rPr>
              <a:t>Ebbinghaus</a:t>
            </a:r>
            <a:endParaRPr lang="es-ES" dirty="0" smtClean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628800"/>
            <a:ext cx="8229600" cy="4525963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gl-ES" dirty="0" smtClean="0"/>
              <a:t>Cal dos círculos laranxas é maior?</a:t>
            </a:r>
          </a:p>
        </p:txBody>
      </p:sp>
      <p:pic>
        <p:nvPicPr>
          <p:cNvPr id="15364" name="Picture 5" descr="650px-Mond-verglei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492896"/>
            <a:ext cx="6624910" cy="4076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smtClean="0"/>
              <a:t>Indicadores comparativos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 eaLnBrk="1" hangingPunct="1"/>
            <a:r>
              <a:rPr lang="es-ES" dirty="0" smtClean="0"/>
              <a:t>Non caer en </a:t>
            </a:r>
            <a:r>
              <a:rPr lang="es-ES" dirty="0" err="1" smtClean="0"/>
              <a:t>análises</a:t>
            </a:r>
            <a:r>
              <a:rPr lang="es-ES" dirty="0" smtClean="0"/>
              <a:t> </a:t>
            </a:r>
            <a:r>
              <a:rPr lang="es-ES" dirty="0" err="1" smtClean="0"/>
              <a:t>endóxenas</a:t>
            </a:r>
            <a:r>
              <a:rPr lang="es-ES" dirty="0" smtClean="0"/>
              <a:t>: </a:t>
            </a:r>
            <a:r>
              <a:rPr lang="es-ES" dirty="0" err="1" smtClean="0"/>
              <a:t>coñecer</a:t>
            </a:r>
            <a:r>
              <a:rPr lang="es-ES" dirty="0" smtClean="0"/>
              <a:t> o </a:t>
            </a:r>
            <a:r>
              <a:rPr lang="es-ES" dirty="0" err="1" smtClean="0"/>
              <a:t>funcionamento</a:t>
            </a:r>
            <a:r>
              <a:rPr lang="es-ES" dirty="0" smtClean="0"/>
              <a:t> de centros de características similares.</a:t>
            </a:r>
          </a:p>
          <a:p>
            <a:pPr algn="just" eaLnBrk="1" hangingPunct="1"/>
            <a:r>
              <a:rPr lang="es-ES" dirty="0" smtClean="0"/>
              <a:t>Ilusión de </a:t>
            </a:r>
            <a:r>
              <a:rPr lang="es-ES" dirty="0" err="1" smtClean="0"/>
              <a:t>Ebbinghaus</a:t>
            </a:r>
            <a:r>
              <a:rPr lang="es-ES" dirty="0" smtClean="0"/>
              <a:t>: círculos </a:t>
            </a:r>
            <a:r>
              <a:rPr lang="es-ES" dirty="0" err="1" smtClean="0"/>
              <a:t>iguais</a:t>
            </a:r>
            <a:r>
              <a:rPr lang="es-ES" dirty="0" smtClean="0"/>
              <a:t> que parecen diferentes. Todo é relativo e depende do que o rodea.</a:t>
            </a:r>
          </a:p>
          <a:p>
            <a:pPr marL="0" indent="0" algn="just" eaLnBrk="1" hangingPunct="1">
              <a:buNone/>
            </a:pPr>
            <a:r>
              <a:rPr lang="es-ES" dirty="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Visibilidade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Motor de </a:t>
            </a:r>
            <a:r>
              <a:rPr lang="es-ES" dirty="0" err="1" smtClean="0"/>
              <a:t>mellora</a:t>
            </a:r>
            <a:endParaRPr lang="es-ES" dirty="0" smtClean="0"/>
          </a:p>
          <a:p>
            <a:r>
              <a:rPr lang="es-ES" dirty="0" smtClean="0"/>
              <a:t>Por que?</a:t>
            </a:r>
          </a:p>
          <a:p>
            <a:endParaRPr lang="es-ES" dirty="0" smtClean="0"/>
          </a:p>
          <a:p>
            <a:endParaRPr lang="es-ES" dirty="0" smtClean="0"/>
          </a:p>
          <a:p>
            <a:endParaRPr lang="es-E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420888"/>
            <a:ext cx="3268504" cy="3084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8955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dirty="0" smtClean="0"/>
          </a:p>
        </p:txBody>
      </p:sp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3817755878"/>
              </p:ext>
            </p:extLst>
          </p:nvPr>
        </p:nvGraphicFramePr>
        <p:xfrm>
          <a:off x="1524000" y="476672"/>
          <a:ext cx="6792416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smtClean="0"/>
              <a:t>Consecuencias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s-ES" dirty="0" smtClean="0"/>
              <a:t>Información real do </a:t>
            </a:r>
            <a:r>
              <a:rPr lang="es-ES" dirty="0" err="1" smtClean="0"/>
              <a:t>funcionamento</a:t>
            </a:r>
            <a:r>
              <a:rPr lang="es-ES" dirty="0" smtClean="0"/>
              <a:t> da Biblioteca.</a:t>
            </a:r>
          </a:p>
          <a:p>
            <a:pPr eaLnBrk="1" hangingPunct="1"/>
            <a:r>
              <a:rPr lang="es-ES" dirty="0" err="1" smtClean="0"/>
              <a:t>Avaliar</a:t>
            </a:r>
            <a:r>
              <a:rPr lang="es-ES" dirty="0" smtClean="0"/>
              <a:t> </a:t>
            </a:r>
            <a:r>
              <a:rPr lang="es-ES" dirty="0" err="1" smtClean="0"/>
              <a:t>dá</a:t>
            </a:r>
            <a:r>
              <a:rPr lang="es-ES" dirty="0" smtClean="0"/>
              <a:t> valor </a:t>
            </a:r>
            <a:r>
              <a:rPr lang="es-ES" dirty="0" err="1" smtClean="0"/>
              <a:t>ao</a:t>
            </a:r>
            <a:r>
              <a:rPr lang="es-ES" dirty="0" smtClean="0"/>
              <a:t> </a:t>
            </a:r>
            <a:r>
              <a:rPr lang="es-ES" dirty="0" err="1" smtClean="0"/>
              <a:t>obxecto</a:t>
            </a:r>
            <a:r>
              <a:rPr lang="es-ES" dirty="0" smtClean="0"/>
              <a:t> </a:t>
            </a:r>
            <a:r>
              <a:rPr lang="es-ES" dirty="0" err="1" smtClean="0"/>
              <a:t>avaliado</a:t>
            </a:r>
            <a:r>
              <a:rPr lang="es-ES" dirty="0" smtClean="0"/>
              <a:t>.</a:t>
            </a:r>
          </a:p>
          <a:p>
            <a:pPr eaLnBrk="1" hangingPunct="1"/>
            <a:r>
              <a:rPr lang="es-ES" dirty="0" err="1" smtClean="0"/>
              <a:t>Xéranse</a:t>
            </a:r>
            <a:r>
              <a:rPr lang="es-ES" dirty="0" smtClean="0"/>
              <a:t> </a:t>
            </a:r>
            <a:r>
              <a:rPr lang="es-ES" dirty="0" err="1" smtClean="0"/>
              <a:t>propostas</a:t>
            </a:r>
            <a:r>
              <a:rPr lang="es-ES" dirty="0" smtClean="0"/>
              <a:t> de </a:t>
            </a:r>
            <a:r>
              <a:rPr lang="es-ES" dirty="0" err="1" smtClean="0"/>
              <a:t>mellora</a:t>
            </a:r>
            <a:r>
              <a:rPr lang="es-ES" dirty="0" smtClean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sz="4000" dirty="0" err="1" smtClean="0"/>
              <a:t>Utilidade</a:t>
            </a:r>
            <a:r>
              <a:rPr lang="es-ES" sz="4000" dirty="0" smtClean="0"/>
              <a:t/>
            </a:r>
            <a:br>
              <a:rPr lang="es-ES" sz="4000" dirty="0" smtClean="0"/>
            </a:br>
            <a:endParaRPr lang="es-ES" sz="4000" dirty="0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2133600"/>
            <a:ext cx="8229600" cy="4525963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</a:pPr>
            <a:r>
              <a:rPr lang="es-ES" dirty="0" smtClean="0"/>
              <a:t>Ten que ver </a:t>
            </a:r>
            <a:r>
              <a:rPr lang="es-ES" dirty="0" err="1" smtClean="0"/>
              <a:t>co</a:t>
            </a:r>
            <a:r>
              <a:rPr lang="es-ES" dirty="0" smtClean="0"/>
              <a:t> compromiso que se </a:t>
            </a:r>
            <a:r>
              <a:rPr lang="es-ES" dirty="0" err="1" smtClean="0"/>
              <a:t>adquire</a:t>
            </a:r>
            <a:r>
              <a:rPr lang="es-ES" dirty="0" smtClean="0"/>
              <a:t> para implementar as </a:t>
            </a:r>
            <a:r>
              <a:rPr lang="es-ES" dirty="0" err="1" smtClean="0"/>
              <a:t>propostas</a:t>
            </a:r>
            <a:r>
              <a:rPr lang="es-ES" dirty="0" smtClean="0"/>
              <a:t>.</a:t>
            </a:r>
          </a:p>
          <a:p>
            <a:pPr algn="just" eaLnBrk="1" hangingPunct="1">
              <a:lnSpc>
                <a:spcPct val="90000"/>
              </a:lnSpc>
            </a:pPr>
            <a:r>
              <a:rPr lang="es-ES" dirty="0" err="1" smtClean="0"/>
              <a:t>Avaliar</a:t>
            </a:r>
            <a:r>
              <a:rPr lang="es-ES" dirty="0" smtClean="0"/>
              <a:t> non </a:t>
            </a:r>
            <a:r>
              <a:rPr lang="es-ES" dirty="0" err="1" smtClean="0"/>
              <a:t>serve</a:t>
            </a:r>
            <a:r>
              <a:rPr lang="es-ES" dirty="0" smtClean="0"/>
              <a:t> se a </a:t>
            </a:r>
            <a:r>
              <a:rPr lang="es-ES" dirty="0" err="1" smtClean="0"/>
              <a:t>comunidade</a:t>
            </a:r>
            <a:r>
              <a:rPr lang="es-ES" dirty="0" smtClean="0"/>
              <a:t> non se implica. Avanzar </a:t>
            </a:r>
            <a:r>
              <a:rPr lang="es-ES" dirty="0" err="1" smtClean="0"/>
              <a:t>pasiño</a:t>
            </a:r>
            <a:r>
              <a:rPr lang="es-ES" dirty="0" smtClean="0"/>
              <a:t> a </a:t>
            </a:r>
            <a:r>
              <a:rPr lang="es-ES" dirty="0" err="1" smtClean="0"/>
              <a:t>pasiño</a:t>
            </a:r>
            <a:r>
              <a:rPr lang="es-ES" dirty="0" smtClean="0"/>
              <a:t> é </a:t>
            </a:r>
            <a:r>
              <a:rPr lang="es-ES" dirty="0" err="1" smtClean="0"/>
              <a:t>unha</a:t>
            </a:r>
            <a:r>
              <a:rPr lang="es-ES" dirty="0" smtClean="0"/>
              <a:t> aventura en si </a:t>
            </a:r>
            <a:r>
              <a:rPr lang="es-ES" dirty="0" err="1" smtClean="0"/>
              <a:t>mesma</a:t>
            </a:r>
            <a:r>
              <a:rPr lang="es-ES" dirty="0" smtClean="0"/>
              <a:t> </a:t>
            </a:r>
            <a:r>
              <a:rPr lang="es-ES" dirty="0" err="1" smtClean="0"/>
              <a:t>marabillosa</a:t>
            </a:r>
            <a:r>
              <a:rPr lang="es-ES" dirty="0" smtClean="0"/>
              <a:t>. A </a:t>
            </a:r>
            <a:r>
              <a:rPr lang="es-ES" dirty="0" err="1" smtClean="0"/>
              <a:t>comunidade</a:t>
            </a:r>
            <a:r>
              <a:rPr lang="es-ES" dirty="0" smtClean="0"/>
              <a:t> escolar que se implica sabe que, </a:t>
            </a:r>
            <a:r>
              <a:rPr lang="es-ES" dirty="0" err="1" smtClean="0"/>
              <a:t>aínda</a:t>
            </a:r>
            <a:r>
              <a:rPr lang="es-ES" dirty="0" smtClean="0"/>
              <a:t> que </a:t>
            </a:r>
            <a:r>
              <a:rPr lang="es-ES" dirty="0" err="1" smtClean="0"/>
              <a:t>ás</a:t>
            </a:r>
            <a:r>
              <a:rPr lang="es-ES" dirty="0" smtClean="0"/>
              <a:t> veces os resultados non son os </a:t>
            </a:r>
            <a:r>
              <a:rPr lang="es-ES" dirty="0" err="1" smtClean="0"/>
              <a:t>desexados</a:t>
            </a:r>
            <a:r>
              <a:rPr lang="es-ES" dirty="0" smtClean="0"/>
              <a:t>, o </a:t>
            </a:r>
            <a:r>
              <a:rPr lang="es-ES" dirty="0" err="1" smtClean="0"/>
              <a:t>esforzo</a:t>
            </a:r>
            <a:r>
              <a:rPr lang="es-ES" dirty="0" smtClean="0"/>
              <a:t> vale a pena.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dirty="0" smtClean="0"/>
              <a:t>Paulo </a:t>
            </a:r>
            <a:r>
              <a:rPr lang="es-ES" dirty="0" err="1" smtClean="0"/>
              <a:t>freire</a:t>
            </a: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>Educador e pedagogo brasileiro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r>
              <a:rPr lang="es-ES" sz="2800" dirty="0" smtClean="0"/>
              <a:t> </a:t>
            </a:r>
          </a:p>
          <a:p>
            <a:pPr algn="just" eaLnBrk="1" hangingPunct="1"/>
            <a:r>
              <a:rPr lang="es-ES" sz="2800" dirty="0" smtClean="0"/>
              <a:t>Eu diría a </a:t>
            </a:r>
            <a:r>
              <a:rPr lang="es-ES" sz="2800" dirty="0" err="1" smtClean="0"/>
              <a:t>vostedes</a:t>
            </a:r>
            <a:r>
              <a:rPr lang="es-ES" sz="2800" dirty="0" smtClean="0"/>
              <a:t>, </a:t>
            </a:r>
            <a:r>
              <a:rPr lang="es-ES" sz="2800" dirty="0" err="1" smtClean="0"/>
              <a:t>meus</a:t>
            </a:r>
            <a:r>
              <a:rPr lang="es-ES" sz="2800" dirty="0" smtClean="0"/>
              <a:t> amigos e amigas, que </a:t>
            </a:r>
            <a:r>
              <a:rPr lang="es-ES" sz="2800" dirty="0" err="1" smtClean="0"/>
              <a:t>unha</a:t>
            </a:r>
            <a:r>
              <a:rPr lang="es-ES" sz="2800" dirty="0" smtClean="0"/>
              <a:t> </a:t>
            </a:r>
            <a:r>
              <a:rPr lang="es-ES" sz="2800" dirty="0" err="1" smtClean="0"/>
              <a:t>cousa</a:t>
            </a:r>
            <a:r>
              <a:rPr lang="es-ES" sz="2800" dirty="0" smtClean="0"/>
              <a:t> que </a:t>
            </a:r>
            <a:r>
              <a:rPr lang="es-ES" sz="2800" dirty="0" err="1" smtClean="0"/>
              <a:t>eu</a:t>
            </a:r>
            <a:r>
              <a:rPr lang="es-ES" sz="2800" dirty="0" smtClean="0"/>
              <a:t> </a:t>
            </a:r>
            <a:r>
              <a:rPr lang="es-ES" sz="2800" dirty="0" err="1" smtClean="0"/>
              <a:t>repetín</a:t>
            </a:r>
            <a:r>
              <a:rPr lang="es-ES" sz="2800" dirty="0" smtClean="0"/>
              <a:t> </a:t>
            </a:r>
            <a:r>
              <a:rPr lang="es-ES" sz="2800" dirty="0" err="1" smtClean="0"/>
              <a:t>sempre</a:t>
            </a:r>
            <a:r>
              <a:rPr lang="es-ES" sz="2800" dirty="0" smtClean="0"/>
              <a:t>, que un </a:t>
            </a:r>
            <a:r>
              <a:rPr lang="es-ES" sz="2800" dirty="0" err="1" smtClean="0"/>
              <a:t>fai</a:t>
            </a:r>
            <a:r>
              <a:rPr lang="es-ES" sz="2800" dirty="0" smtClean="0"/>
              <a:t> </a:t>
            </a:r>
            <a:r>
              <a:rPr lang="es-ES" sz="2800" dirty="0" err="1" smtClean="0"/>
              <a:t>primeiro</a:t>
            </a:r>
            <a:r>
              <a:rPr lang="es-ES" sz="2800" dirty="0" smtClean="0"/>
              <a:t> o que é posible, e non o que </a:t>
            </a:r>
            <a:r>
              <a:rPr lang="es-ES" sz="2800" dirty="0" err="1" smtClean="0"/>
              <a:t>lle</a:t>
            </a:r>
            <a:r>
              <a:rPr lang="es-ES" sz="2800" dirty="0" smtClean="0"/>
              <a:t> gustaría </a:t>
            </a:r>
            <a:r>
              <a:rPr lang="es-ES" sz="2800" dirty="0" err="1" smtClean="0"/>
              <a:t>facer</a:t>
            </a:r>
            <a:r>
              <a:rPr lang="es-ES" sz="2800" dirty="0" smtClean="0"/>
              <a:t>… Pero, inmediatamente </a:t>
            </a:r>
            <a:r>
              <a:rPr lang="es-ES" sz="2800" dirty="0" err="1" smtClean="0"/>
              <a:t>eu</a:t>
            </a:r>
            <a:r>
              <a:rPr lang="es-ES" sz="2800" dirty="0" smtClean="0"/>
              <a:t> falo da </a:t>
            </a:r>
            <a:r>
              <a:rPr lang="es-ES" sz="2800" dirty="0" err="1" smtClean="0"/>
              <a:t>necesidade</a:t>
            </a:r>
            <a:r>
              <a:rPr lang="es-ES" sz="2800" dirty="0" smtClean="0"/>
              <a:t> de viabilizar o inviable, o que significa </a:t>
            </a:r>
            <a:r>
              <a:rPr lang="es-ES" sz="2800" dirty="0" err="1" smtClean="0"/>
              <a:t>unha</a:t>
            </a:r>
            <a:r>
              <a:rPr lang="es-ES" sz="2800" dirty="0" smtClean="0"/>
              <a:t> </a:t>
            </a:r>
            <a:r>
              <a:rPr lang="es-ES" sz="2800" dirty="0" err="1" smtClean="0"/>
              <a:t>pelexa</a:t>
            </a:r>
            <a:r>
              <a:rPr lang="es-ES" sz="2800" dirty="0" smtClean="0"/>
              <a:t> permanente para </a:t>
            </a:r>
            <a:r>
              <a:rPr lang="es-ES" sz="2800" dirty="0" err="1" smtClean="0"/>
              <a:t>cumprir</a:t>
            </a:r>
            <a:r>
              <a:rPr lang="es-ES" sz="2800" dirty="0" smtClean="0"/>
              <a:t> o posible </a:t>
            </a:r>
            <a:r>
              <a:rPr lang="es-ES" sz="2800" dirty="0" err="1" smtClean="0"/>
              <a:t>xa</a:t>
            </a:r>
            <a:r>
              <a:rPr lang="es-ES" sz="2800" dirty="0" smtClean="0"/>
              <a:t>, e </a:t>
            </a:r>
            <a:r>
              <a:rPr lang="es-ES" sz="2800" dirty="0" err="1" smtClean="0"/>
              <a:t>traballar</a:t>
            </a:r>
            <a:r>
              <a:rPr lang="es-ES" sz="2800" dirty="0" smtClean="0"/>
              <a:t> no sentido de tornar posible o que parece imposible.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23528" y="332656"/>
            <a:ext cx="8229600" cy="1143000"/>
          </a:xfrm>
        </p:spPr>
        <p:txBody>
          <a:bodyPr/>
          <a:lstStyle/>
          <a:p>
            <a:r>
              <a:rPr lang="es-ES" dirty="0" smtClean="0">
                <a:hlinkClick r:id="rId2"/>
              </a:rPr>
              <a:t>FORMACIÓN USUARIOS</a:t>
            </a: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>
                <a:hlinkClick r:id="rId3" action="ppaction://hlinkfile"/>
              </a:rPr>
              <a:t>Ficha</a:t>
            </a:r>
            <a:endParaRPr lang="es-E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628800"/>
            <a:ext cx="5681523" cy="4261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029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frase-quando-o-homem-compreende-a-sua-realidade-pode-levantar-hipoteses-sobre-o-desafio-dessa-realidade-paulo-freire-1332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1524000"/>
            <a:ext cx="809625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8829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HORA DE LER</a:t>
            </a:r>
            <a:endParaRPr lang="es-E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4038600" cy="2986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196752"/>
            <a:ext cx="4038600" cy="3038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861048"/>
            <a:ext cx="3724275" cy="280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5304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r>
              <a:rPr lang="es-ES" dirty="0" smtClean="0">
                <a:hlinkClick r:id="rId2"/>
              </a:rPr>
              <a:t>TICS</a:t>
            </a:r>
            <a:endParaRPr lang="es-E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556792"/>
            <a:ext cx="3664066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206" y="3409981"/>
            <a:ext cx="3032919" cy="2264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3722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CATALOGACIÓN</a:t>
            </a:r>
            <a:endParaRPr lang="es-ES" dirty="0"/>
          </a:p>
        </p:txBody>
      </p:sp>
      <p:pic>
        <p:nvPicPr>
          <p:cNvPr id="2050" name="Picture 2" descr="C:\Users\admin\Desktop\charla 13 febreiro2\fotos 2\P40710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764" y="1600200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0318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hlinkClick r:id="rId2" action="ppaction://hlinkfile"/>
              </a:rPr>
              <a:t>DESEÑAR</a:t>
            </a:r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        Lectura Informal</a:t>
            </a:r>
            <a:endParaRPr lang="es-ES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ES" dirty="0" smtClean="0"/>
              <a:t>       Vinilo </a:t>
            </a:r>
            <a:r>
              <a:rPr lang="es-ES" dirty="0" err="1" smtClean="0"/>
              <a:t>Dicionarios</a:t>
            </a:r>
            <a:endParaRPr lang="es-ES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693" y="2174875"/>
            <a:ext cx="2980439" cy="395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Marcador de contenido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1027" name="Picture 3" descr="C:\Users\admin\Desktop\charla 13 febreiro2\P10100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2348880"/>
            <a:ext cx="4416491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2221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GUÍAS</a:t>
            </a:r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>
                <a:hlinkClick r:id="rId2"/>
              </a:rPr>
              <a:t>Calendario Nadal</a:t>
            </a:r>
            <a:endParaRPr lang="es-ES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ES" dirty="0" smtClean="0">
                <a:hlinkClick r:id="rId3"/>
              </a:rPr>
              <a:t>Guía de verán</a:t>
            </a:r>
            <a:endParaRPr lang="es-ES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31128"/>
            <a:ext cx="4040188" cy="3038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2721825"/>
            <a:ext cx="4041775" cy="2857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9434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2491</TotalTime>
  <Words>880</Words>
  <Application>Microsoft Office PowerPoint</Application>
  <PresentationFormat>Presentación en pantalla (4:3)</PresentationFormat>
  <Paragraphs>179</Paragraphs>
  <Slides>40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40</vt:i4>
      </vt:variant>
    </vt:vector>
  </HeadingPairs>
  <TitlesOfParts>
    <vt:vector size="41" baseType="lpstr">
      <vt:lpstr>Diseño predeterminado</vt:lpstr>
      <vt:lpstr>Falamos de…</vt:lpstr>
      <vt:lpstr>O noso centro</vt:lpstr>
      <vt:lpstr>       Biblioteca Ollos Grandes</vt:lpstr>
      <vt:lpstr>FORMACIÓN USUARIOS Ficha</vt:lpstr>
      <vt:lpstr>HORA DE LER</vt:lpstr>
      <vt:lpstr>TICS</vt:lpstr>
      <vt:lpstr>CATALOGACIÓN</vt:lpstr>
      <vt:lpstr>DESEÑAR</vt:lpstr>
      <vt:lpstr>GUÍAS</vt:lpstr>
      <vt:lpstr>HUMANIZAR</vt:lpstr>
      <vt:lpstr>CLUBS DE LECTURA</vt:lpstr>
      <vt:lpstr>Visibilizar</vt:lpstr>
      <vt:lpstr>ACTIVIDADES</vt:lpstr>
      <vt:lpstr>PROXECTOS</vt:lpstr>
      <vt:lpstr>Como avaliamos?</vt:lpstr>
      <vt:lpstr>De onde partimos?  Proxecto Lingüístico Alumnado</vt:lpstr>
      <vt:lpstr>Proxecto Lingüístico Profesorado</vt:lpstr>
      <vt:lpstr> Tírate a escribir! </vt:lpstr>
      <vt:lpstr>Enquisas: biblioteca</vt:lpstr>
      <vt:lpstr>Hora de ler</vt:lpstr>
      <vt:lpstr>Obradoiros</vt:lpstr>
      <vt:lpstr>Avaliar: En que consiste?</vt:lpstr>
      <vt:lpstr>Avaliacións internas Parte da vida escolar</vt:lpstr>
      <vt:lpstr>Para que?</vt:lpstr>
      <vt:lpstr>Que entorpece?</vt:lpstr>
      <vt:lpstr>Definicións de Efecto Túnel</vt:lpstr>
      <vt:lpstr>Temporalización</vt:lpstr>
      <vt:lpstr>INDICADORES</vt:lpstr>
      <vt:lpstr>Avaliacións iniciais</vt:lpstr>
      <vt:lpstr>Indicadores de uso</vt:lpstr>
      <vt:lpstr>Indicadores de recursos</vt:lpstr>
      <vt:lpstr>Indicadores Cualitativos</vt:lpstr>
      <vt:lpstr>Ilusión de Ebbinghaus</vt:lpstr>
      <vt:lpstr>Indicadores comparativos</vt:lpstr>
      <vt:lpstr>Visibilidade</vt:lpstr>
      <vt:lpstr>Presentación de PowerPoint</vt:lpstr>
      <vt:lpstr>Consecuencias</vt:lpstr>
      <vt:lpstr>Utilidade </vt:lpstr>
      <vt:lpstr>Paulo freire Educador e pedagogo brasileiro</vt:lpstr>
      <vt:lpstr>Presentación de PowerPoint</vt:lpstr>
    </vt:vector>
  </TitlesOfParts>
  <Company>Windows uE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Falamos de…</dc:title>
  <dc:creator>usuario</dc:creator>
  <cp:lastModifiedBy>admin</cp:lastModifiedBy>
  <cp:revision>114</cp:revision>
  <dcterms:created xsi:type="dcterms:W3CDTF">2015-02-19T18:05:10Z</dcterms:created>
  <dcterms:modified xsi:type="dcterms:W3CDTF">2015-03-12T13:38:24Z</dcterms:modified>
</cp:coreProperties>
</file>