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71" r:id="rId17"/>
    <p:sldId id="269" r:id="rId18"/>
    <p:sldId id="270" r:id="rId19"/>
  </p:sldIdLst>
  <p:sldSz cx="12192000" cy="6858000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Imagen 33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Imagen 3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Imagen 69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Imagen 70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es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A memoria dun lugar é tamén 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a memoria dun amor (Fernando Pessoa)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Marcador de contenido 3"/>
          <p:cNvPicPr/>
          <p:nvPr/>
        </p:nvPicPr>
        <p:blipFill>
          <a:blip r:embed="rId2"/>
          <a:stretch/>
        </p:blipFill>
        <p:spPr>
          <a:xfrm>
            <a:off x="142560" y="1935360"/>
            <a:ext cx="11905920" cy="433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n 1"/>
          <p:cNvPicPr/>
          <p:nvPr/>
        </p:nvPicPr>
        <p:blipFill>
          <a:blip r:embed="rId2"/>
          <a:stretch/>
        </p:blipFill>
        <p:spPr>
          <a:xfrm>
            <a:off x="3582360" y="90000"/>
            <a:ext cx="5006880" cy="6693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788760" y="428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Cine Odeón, derrubado en 1969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" name="Marcador de contenido 3"/>
          <p:cNvPicPr/>
          <p:nvPr/>
        </p:nvPicPr>
        <p:blipFill>
          <a:blip r:embed="rId2"/>
          <a:stretch/>
        </p:blipFill>
        <p:spPr>
          <a:xfrm>
            <a:off x="2163960" y="1481040"/>
            <a:ext cx="7863120" cy="5176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860760" y="1148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A cicatriz invisíbel do tranvía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8" name="Marcador de contenido 3"/>
          <p:cNvPicPr/>
          <p:nvPr/>
        </p:nvPicPr>
        <p:blipFill>
          <a:blip r:embed="rId2"/>
          <a:stretch/>
        </p:blipFill>
        <p:spPr>
          <a:xfrm>
            <a:off x="2205720" y="1440000"/>
            <a:ext cx="7545600" cy="496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860760" y="1148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...e do Scalextric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0" name="Marcador de contenido 3"/>
          <p:cNvPicPr/>
          <p:nvPr/>
        </p:nvPicPr>
        <p:blipFill>
          <a:blip r:embed="rId2"/>
          <a:stretch/>
        </p:blipFill>
        <p:spPr>
          <a:xfrm>
            <a:off x="2664000" y="1296000"/>
            <a:ext cx="7182360" cy="5223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75" y="150125"/>
            <a:ext cx="11643387" cy="653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528" y="68202"/>
            <a:ext cx="8954123" cy="668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9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n 90"/>
          <p:cNvPicPr/>
          <p:nvPr/>
        </p:nvPicPr>
        <p:blipFill>
          <a:blip r:embed="rId2"/>
          <a:stretch/>
        </p:blipFill>
        <p:spPr>
          <a:xfrm>
            <a:off x="360" y="317520"/>
            <a:ext cx="11860920" cy="6311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838080" y="216000"/>
            <a:ext cx="10957680" cy="21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es-ES" sz="3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Sei onde estás cidade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s-ES" sz="3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En que casos, perante cal perigo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s-ES" sz="3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Que ás veces merodea un corazón veloz,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3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Eu procuro volver                   </a:t>
            </a:r>
            <a:r>
              <a:rPr lang="es-E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(Ramiro Fonte)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3" name="Marcador de contenido 3"/>
          <p:cNvPicPr/>
          <p:nvPr/>
        </p:nvPicPr>
        <p:blipFill>
          <a:blip r:embed="rId2"/>
          <a:stretch/>
        </p:blipFill>
        <p:spPr>
          <a:xfrm>
            <a:off x="180720" y="2492640"/>
            <a:ext cx="11829600" cy="4241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838080" y="365040"/>
            <a:ext cx="10314000" cy="105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O amor á cidade, un motor narrativo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5" name="Marcador de contenido 3"/>
          <p:cNvPicPr/>
          <p:nvPr/>
        </p:nvPicPr>
        <p:blipFill>
          <a:blip r:embed="rId2"/>
          <a:stretch/>
        </p:blipFill>
        <p:spPr>
          <a:xfrm>
            <a:off x="2125080" y="1560600"/>
            <a:ext cx="7507440" cy="5179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n 1"/>
          <p:cNvPicPr/>
          <p:nvPr/>
        </p:nvPicPr>
        <p:blipFill>
          <a:blip r:embed="rId2"/>
          <a:stretch/>
        </p:blipFill>
        <p:spPr>
          <a:xfrm>
            <a:off x="3835800" y="0"/>
            <a:ext cx="4519080" cy="685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1004760" y="14400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Edificio Albo. Gran Vía nº2 (1942-1949)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" name="Marcador de contenido 3"/>
          <p:cNvPicPr/>
          <p:nvPr/>
        </p:nvPicPr>
        <p:blipFill>
          <a:blip r:embed="rId2"/>
          <a:stretch/>
        </p:blipFill>
        <p:spPr>
          <a:xfrm>
            <a:off x="2808000" y="1541520"/>
            <a:ext cx="6907320" cy="516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Marcador de contenido 3"/>
          <p:cNvPicPr/>
          <p:nvPr/>
        </p:nvPicPr>
        <p:blipFill>
          <a:blip r:embed="rId2"/>
          <a:stretch/>
        </p:blipFill>
        <p:spPr>
          <a:xfrm>
            <a:off x="747000" y="183240"/>
            <a:ext cx="10919880" cy="655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n 1"/>
          <p:cNvPicPr/>
          <p:nvPr/>
        </p:nvPicPr>
        <p:blipFill>
          <a:blip r:embed="rId2"/>
          <a:stretch/>
        </p:blipFill>
        <p:spPr>
          <a:xfrm>
            <a:off x="476640" y="115920"/>
            <a:ext cx="11094480" cy="6711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n 1"/>
          <p:cNvPicPr/>
          <p:nvPr/>
        </p:nvPicPr>
        <p:blipFill>
          <a:blip r:embed="rId2"/>
          <a:stretch/>
        </p:blipFill>
        <p:spPr>
          <a:xfrm>
            <a:off x="3530520" y="0"/>
            <a:ext cx="5129640" cy="685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n 1"/>
          <p:cNvPicPr/>
          <p:nvPr/>
        </p:nvPicPr>
        <p:blipFill>
          <a:blip r:embed="rId2"/>
          <a:stretch/>
        </p:blipFill>
        <p:spPr>
          <a:xfrm>
            <a:off x="1447200" y="47880"/>
            <a:ext cx="9382680" cy="6699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n 1"/>
          <p:cNvPicPr/>
          <p:nvPr/>
        </p:nvPicPr>
        <p:blipFill>
          <a:blip r:embed="rId2"/>
          <a:stretch/>
        </p:blipFill>
        <p:spPr>
          <a:xfrm>
            <a:off x="3695040" y="0"/>
            <a:ext cx="4800960" cy="685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72</Words>
  <Application>Microsoft Office PowerPoint</Application>
  <PresentationFormat>Panorámica</PresentationFormat>
  <Paragraphs>11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 Light</vt:lpstr>
      <vt:lpstr>DejaVu Sans</vt:lpstr>
      <vt:lpstr>Symbol</vt:lpstr>
      <vt:lpstr>Wingdings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Pachu</dc:creator>
  <dc:description/>
  <cp:lastModifiedBy>Pachu</cp:lastModifiedBy>
  <cp:revision>15</cp:revision>
  <dcterms:created xsi:type="dcterms:W3CDTF">2016-06-08T21:14:01Z</dcterms:created>
  <dcterms:modified xsi:type="dcterms:W3CDTF">2016-06-10T06:58:37Z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Panorámica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15</vt:i4>
  </property>
</Properties>
</file>