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295" r:id="rId4"/>
    <p:sldId id="305" r:id="rId5"/>
    <p:sldId id="298" r:id="rId6"/>
    <p:sldId id="285" r:id="rId7"/>
    <p:sldId id="274" r:id="rId8"/>
    <p:sldId id="303" r:id="rId9"/>
    <p:sldId id="301" r:id="rId10"/>
    <p:sldId id="288" r:id="rId11"/>
    <p:sldId id="291" r:id="rId12"/>
    <p:sldId id="302" r:id="rId13"/>
    <p:sldId id="272" r:id="rId14"/>
    <p:sldId id="290" r:id="rId15"/>
    <p:sldId id="289" r:id="rId16"/>
    <p:sldId id="266" r:id="rId17"/>
    <p:sldId id="265" r:id="rId18"/>
    <p:sldId id="264" r:id="rId19"/>
    <p:sldId id="263" r:id="rId20"/>
    <p:sldId id="262" r:id="rId21"/>
    <p:sldId id="268" r:id="rId22"/>
    <p:sldId id="281" r:id="rId23"/>
    <p:sldId id="280" r:id="rId24"/>
    <p:sldId id="284" r:id="rId25"/>
    <p:sldId id="292" r:id="rId26"/>
    <p:sldId id="293" r:id="rId27"/>
    <p:sldId id="282" r:id="rId28"/>
    <p:sldId id="283" r:id="rId29"/>
    <p:sldId id="296" r:id="rId30"/>
    <p:sldId id="304" r:id="rId31"/>
    <p:sldId id="279" r:id="rId32"/>
    <p:sldId id="299" r:id="rId33"/>
    <p:sldId id="273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24" autoAdjust="0"/>
  </p:normalViewPr>
  <p:slideViewPr>
    <p:cSldViewPr>
      <p:cViewPr>
        <p:scale>
          <a:sx n="64" d="100"/>
          <a:sy n="64" d="100"/>
        </p:scale>
        <p:origin x="-148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4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228884-7DF3-4BB5-B7E8-93C86A26B3DD}" type="doc">
      <dgm:prSet loTypeId="urn:microsoft.com/office/officeart/2005/8/layout/hList9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8326A25E-9A93-4D28-AD54-EC4C6B9DE306}">
      <dgm:prSet phldrT="[Texto]" custT="1"/>
      <dgm:spPr/>
      <dgm:t>
        <a:bodyPr/>
        <a:lstStyle/>
        <a:p>
          <a:r>
            <a:rPr lang="gl-ES" sz="1300" b="1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O noso papel</a:t>
          </a:r>
          <a:endParaRPr lang="gl-ES" sz="1300" b="1" noProof="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A8D50C-DD64-4AB5-8D88-00D7CAB526F0}" type="parTrans" cxnId="{1A6B1D34-1173-43E3-B731-8715D470A884}">
      <dgm:prSet/>
      <dgm:spPr/>
      <dgm:t>
        <a:bodyPr/>
        <a:lstStyle/>
        <a:p>
          <a:endParaRPr lang="es-ES"/>
        </a:p>
      </dgm:t>
    </dgm:pt>
    <dgm:pt modelId="{84759C6B-FBE4-4D37-A1C4-50274B01DB30}" type="sibTrans" cxnId="{1A6B1D34-1173-43E3-B731-8715D470A884}">
      <dgm:prSet/>
      <dgm:spPr/>
      <dgm:t>
        <a:bodyPr/>
        <a:lstStyle/>
        <a:p>
          <a:endParaRPr lang="es-ES"/>
        </a:p>
      </dgm:t>
    </dgm:pt>
    <dgm:pt modelId="{5D009752-8BA5-4EC4-A4A7-E8BAA432AF45}">
      <dgm:prSet phldrT="[Texto]" custT="1"/>
      <dgm:spPr/>
      <dgm:t>
        <a:bodyPr/>
        <a:lstStyle/>
        <a:p>
          <a:pPr algn="ctr"/>
          <a:r>
            <a:rPr lang="gl-ES" sz="1500" noProof="0" dirty="0" smtClean="0">
              <a:latin typeface="Times New Roman" pitchFamily="18" charset="0"/>
              <a:cs typeface="Times New Roman" pitchFamily="18" charset="0"/>
            </a:rPr>
            <a:t>Proxectos</a:t>
          </a:r>
          <a:endParaRPr lang="gl-ES" sz="1500" noProof="0" dirty="0">
            <a:latin typeface="Times New Roman" pitchFamily="18" charset="0"/>
            <a:cs typeface="Times New Roman" pitchFamily="18" charset="0"/>
          </a:endParaRPr>
        </a:p>
      </dgm:t>
    </dgm:pt>
    <dgm:pt modelId="{3639D083-A637-427F-AD82-D62DA3C2379D}" type="parTrans" cxnId="{AFD035CF-6ACA-4AE8-A315-0406BD745E80}">
      <dgm:prSet/>
      <dgm:spPr/>
      <dgm:t>
        <a:bodyPr/>
        <a:lstStyle/>
        <a:p>
          <a:endParaRPr lang="es-ES"/>
        </a:p>
      </dgm:t>
    </dgm:pt>
    <dgm:pt modelId="{45292C8E-60F6-4489-91D4-840C2A814515}" type="sibTrans" cxnId="{AFD035CF-6ACA-4AE8-A315-0406BD745E80}">
      <dgm:prSet/>
      <dgm:spPr/>
      <dgm:t>
        <a:bodyPr/>
        <a:lstStyle/>
        <a:p>
          <a:endParaRPr lang="es-ES"/>
        </a:p>
      </dgm:t>
    </dgm:pt>
    <dgm:pt modelId="{174C0A6B-AD46-4771-987F-FCA9E5337CF6}">
      <dgm:prSet phldrT="[Texto]" custT="1"/>
      <dgm:spPr/>
      <dgm:t>
        <a:bodyPr/>
        <a:lstStyle/>
        <a:p>
          <a:pPr algn="ctr"/>
          <a:r>
            <a:rPr lang="gl-ES" sz="1500" noProof="0" dirty="0" smtClean="0">
              <a:latin typeface="Times New Roman" pitchFamily="18" charset="0"/>
              <a:cs typeface="Times New Roman" pitchFamily="18" charset="0"/>
            </a:rPr>
            <a:t>Coordinación</a:t>
          </a:r>
          <a:endParaRPr lang="gl-ES" sz="1500" noProof="0" dirty="0">
            <a:latin typeface="Times New Roman" pitchFamily="18" charset="0"/>
            <a:cs typeface="Times New Roman" pitchFamily="18" charset="0"/>
          </a:endParaRPr>
        </a:p>
      </dgm:t>
    </dgm:pt>
    <dgm:pt modelId="{B4BD863D-4946-431F-AD88-40C2EFD431EC}" type="parTrans" cxnId="{BC865390-6372-4C88-9036-AACC6C2519FC}">
      <dgm:prSet/>
      <dgm:spPr/>
      <dgm:t>
        <a:bodyPr/>
        <a:lstStyle/>
        <a:p>
          <a:endParaRPr lang="es-ES"/>
        </a:p>
      </dgm:t>
    </dgm:pt>
    <dgm:pt modelId="{BD096C0D-8E12-4874-B057-C509EA405C91}" type="sibTrans" cxnId="{BC865390-6372-4C88-9036-AACC6C2519FC}">
      <dgm:prSet/>
      <dgm:spPr/>
      <dgm:t>
        <a:bodyPr/>
        <a:lstStyle/>
        <a:p>
          <a:endParaRPr lang="es-ES"/>
        </a:p>
      </dgm:t>
    </dgm:pt>
    <dgm:pt modelId="{0D8BC9C4-8A10-4F40-B4D3-47ADD487EECA}">
      <dgm:prSet phldrT="[Texto]" custT="1"/>
      <dgm:spPr/>
      <dgm:t>
        <a:bodyPr/>
        <a:lstStyle/>
        <a:p>
          <a:r>
            <a:rPr lang="gl-ES" sz="1300" b="1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As tarefas</a:t>
          </a:r>
          <a:endParaRPr lang="gl-ES" sz="1300" b="1" noProof="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658C28-0B6D-46D7-86F3-B267E20DA022}" type="parTrans" cxnId="{AF3A5FE6-B1AC-4D77-A88C-82BFDFE9B69E}">
      <dgm:prSet/>
      <dgm:spPr/>
      <dgm:t>
        <a:bodyPr/>
        <a:lstStyle/>
        <a:p>
          <a:endParaRPr lang="es-ES"/>
        </a:p>
      </dgm:t>
    </dgm:pt>
    <dgm:pt modelId="{0F3CA2B3-32A5-45EC-8ED7-3C62585034DA}" type="sibTrans" cxnId="{AF3A5FE6-B1AC-4D77-A88C-82BFDFE9B69E}">
      <dgm:prSet/>
      <dgm:spPr/>
      <dgm:t>
        <a:bodyPr/>
        <a:lstStyle/>
        <a:p>
          <a:endParaRPr lang="es-ES"/>
        </a:p>
      </dgm:t>
    </dgm:pt>
    <dgm:pt modelId="{88ABAE8B-C045-437A-8259-41632713B1B4}">
      <dgm:prSet phldrT="[Texto]" custT="1"/>
      <dgm:spPr/>
      <dgm:t>
        <a:bodyPr/>
        <a:lstStyle/>
        <a:p>
          <a:pPr algn="ctr"/>
          <a:r>
            <a:rPr lang="gl-ES" sz="1500" noProof="0" dirty="0" smtClean="0">
              <a:latin typeface="Times New Roman" pitchFamily="18" charset="0"/>
              <a:cs typeface="Times New Roman" pitchFamily="18" charset="0"/>
            </a:rPr>
            <a:t>Xestión e organización</a:t>
          </a:r>
          <a:endParaRPr lang="gl-ES" sz="1500" noProof="0" dirty="0">
            <a:latin typeface="Times New Roman" pitchFamily="18" charset="0"/>
            <a:cs typeface="Times New Roman" pitchFamily="18" charset="0"/>
          </a:endParaRPr>
        </a:p>
      </dgm:t>
    </dgm:pt>
    <dgm:pt modelId="{5C1428A7-7E0F-48CB-8D02-F51E5CCF59EB}" type="parTrans" cxnId="{A1552C14-5A45-4EEF-899E-6D3695343A13}">
      <dgm:prSet/>
      <dgm:spPr/>
      <dgm:t>
        <a:bodyPr/>
        <a:lstStyle/>
        <a:p>
          <a:endParaRPr lang="es-ES"/>
        </a:p>
      </dgm:t>
    </dgm:pt>
    <dgm:pt modelId="{77388DC2-E490-4A34-BA7B-2A8F01E4651D}" type="sibTrans" cxnId="{A1552C14-5A45-4EEF-899E-6D3695343A13}">
      <dgm:prSet/>
      <dgm:spPr/>
      <dgm:t>
        <a:bodyPr/>
        <a:lstStyle/>
        <a:p>
          <a:endParaRPr lang="es-ES"/>
        </a:p>
      </dgm:t>
    </dgm:pt>
    <dgm:pt modelId="{6B85D57E-7FB0-4E12-B545-59A42913F5F7}">
      <dgm:prSet phldrT="[Texto]" custT="1"/>
      <dgm:spPr/>
      <dgm:t>
        <a:bodyPr/>
        <a:lstStyle/>
        <a:p>
          <a:pPr algn="ctr"/>
          <a:r>
            <a:rPr lang="gl-ES" sz="1500" noProof="0" dirty="0" smtClean="0">
              <a:latin typeface="Times New Roman" pitchFamily="18" charset="0"/>
              <a:cs typeface="Times New Roman" pitchFamily="18" charset="0"/>
            </a:rPr>
            <a:t>Dinamización</a:t>
          </a:r>
          <a:endParaRPr lang="gl-ES" sz="1500" noProof="0" dirty="0">
            <a:latin typeface="Times New Roman" pitchFamily="18" charset="0"/>
            <a:cs typeface="Times New Roman" pitchFamily="18" charset="0"/>
          </a:endParaRPr>
        </a:p>
      </dgm:t>
    </dgm:pt>
    <dgm:pt modelId="{2885C4D6-42DD-4849-B474-7F28C21711F0}" type="parTrans" cxnId="{2E90EA9E-419E-4D6C-8540-EF39E9954D9F}">
      <dgm:prSet/>
      <dgm:spPr/>
      <dgm:t>
        <a:bodyPr/>
        <a:lstStyle/>
        <a:p>
          <a:endParaRPr lang="es-ES"/>
        </a:p>
      </dgm:t>
    </dgm:pt>
    <dgm:pt modelId="{A2DACFF3-AB16-4A5A-98B5-96D627876DCD}" type="sibTrans" cxnId="{2E90EA9E-419E-4D6C-8540-EF39E9954D9F}">
      <dgm:prSet/>
      <dgm:spPr/>
      <dgm:t>
        <a:bodyPr/>
        <a:lstStyle/>
        <a:p>
          <a:endParaRPr lang="es-ES"/>
        </a:p>
      </dgm:t>
    </dgm:pt>
    <dgm:pt modelId="{A03C1D76-C980-4C6D-8D72-16F06F418CF4}" type="pres">
      <dgm:prSet presAssocID="{33228884-7DF3-4BB5-B7E8-93C86A26B3DD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7965BA0-9251-406B-A6FA-3B5D22FF1A46}" type="pres">
      <dgm:prSet presAssocID="{8326A25E-9A93-4D28-AD54-EC4C6B9DE306}" presName="posSpace" presStyleCnt="0"/>
      <dgm:spPr/>
    </dgm:pt>
    <dgm:pt modelId="{61764C11-24D9-4E0B-ABE8-0433AC0C8CB1}" type="pres">
      <dgm:prSet presAssocID="{8326A25E-9A93-4D28-AD54-EC4C6B9DE306}" presName="vertFlow" presStyleCnt="0"/>
      <dgm:spPr/>
    </dgm:pt>
    <dgm:pt modelId="{20CCAB40-3C89-4614-8D0E-37BB7C6E35B1}" type="pres">
      <dgm:prSet presAssocID="{8326A25E-9A93-4D28-AD54-EC4C6B9DE306}" presName="topSpace" presStyleCnt="0"/>
      <dgm:spPr/>
    </dgm:pt>
    <dgm:pt modelId="{6DFC97BA-7B5C-43EF-8281-03ACAD525BCF}" type="pres">
      <dgm:prSet presAssocID="{8326A25E-9A93-4D28-AD54-EC4C6B9DE306}" presName="firstComp" presStyleCnt="0"/>
      <dgm:spPr/>
    </dgm:pt>
    <dgm:pt modelId="{413807BA-5E5A-472E-89F2-DE5A8BC2A6A2}" type="pres">
      <dgm:prSet presAssocID="{8326A25E-9A93-4D28-AD54-EC4C6B9DE306}" presName="firstChild" presStyleLbl="bgAccFollowNode1" presStyleIdx="0" presStyleCnt="4"/>
      <dgm:spPr/>
      <dgm:t>
        <a:bodyPr/>
        <a:lstStyle/>
        <a:p>
          <a:endParaRPr lang="es-ES"/>
        </a:p>
      </dgm:t>
    </dgm:pt>
    <dgm:pt modelId="{0D11A6AC-08AB-4847-B907-7207CE4142B3}" type="pres">
      <dgm:prSet presAssocID="{8326A25E-9A93-4D28-AD54-EC4C6B9DE306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552194-F012-473E-8501-643338658810}" type="pres">
      <dgm:prSet presAssocID="{174C0A6B-AD46-4771-987F-FCA9E5337CF6}" presName="comp" presStyleCnt="0"/>
      <dgm:spPr/>
    </dgm:pt>
    <dgm:pt modelId="{BA4221C0-3B4A-4265-995A-8050028B9543}" type="pres">
      <dgm:prSet presAssocID="{174C0A6B-AD46-4771-987F-FCA9E5337CF6}" presName="child" presStyleLbl="bgAccFollowNode1" presStyleIdx="1" presStyleCnt="4"/>
      <dgm:spPr/>
      <dgm:t>
        <a:bodyPr/>
        <a:lstStyle/>
        <a:p>
          <a:endParaRPr lang="es-ES"/>
        </a:p>
      </dgm:t>
    </dgm:pt>
    <dgm:pt modelId="{33DD2C9B-B7E9-407C-8D45-30751CDC14F9}" type="pres">
      <dgm:prSet presAssocID="{174C0A6B-AD46-4771-987F-FCA9E5337CF6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126EAE-361E-47A3-A67B-F0148D40F290}" type="pres">
      <dgm:prSet presAssocID="{8326A25E-9A93-4D28-AD54-EC4C6B9DE306}" presName="negSpace" presStyleCnt="0"/>
      <dgm:spPr/>
    </dgm:pt>
    <dgm:pt modelId="{87A9FB02-D238-40CF-92E5-71495562D8D3}" type="pres">
      <dgm:prSet presAssocID="{8326A25E-9A93-4D28-AD54-EC4C6B9DE306}" presName="circle" presStyleLbl="node1" presStyleIdx="0" presStyleCnt="2"/>
      <dgm:spPr/>
      <dgm:t>
        <a:bodyPr/>
        <a:lstStyle/>
        <a:p>
          <a:endParaRPr lang="es-ES"/>
        </a:p>
      </dgm:t>
    </dgm:pt>
    <dgm:pt modelId="{C751292A-F058-45C8-8BF2-93DDC2AA0FF4}" type="pres">
      <dgm:prSet presAssocID="{84759C6B-FBE4-4D37-A1C4-50274B01DB30}" presName="transSpace" presStyleCnt="0"/>
      <dgm:spPr/>
    </dgm:pt>
    <dgm:pt modelId="{5698B969-669E-4305-AEC4-01E68A91555F}" type="pres">
      <dgm:prSet presAssocID="{0D8BC9C4-8A10-4F40-B4D3-47ADD487EECA}" presName="posSpace" presStyleCnt="0"/>
      <dgm:spPr/>
    </dgm:pt>
    <dgm:pt modelId="{37A1D66E-D9C6-408E-AC98-C58F13E05737}" type="pres">
      <dgm:prSet presAssocID="{0D8BC9C4-8A10-4F40-B4D3-47ADD487EECA}" presName="vertFlow" presStyleCnt="0"/>
      <dgm:spPr/>
    </dgm:pt>
    <dgm:pt modelId="{5F66F75F-6047-4E1F-9E08-7F0407AAC899}" type="pres">
      <dgm:prSet presAssocID="{0D8BC9C4-8A10-4F40-B4D3-47ADD487EECA}" presName="topSpace" presStyleCnt="0"/>
      <dgm:spPr/>
    </dgm:pt>
    <dgm:pt modelId="{64AEE753-C670-4730-B44F-01A335A7EB15}" type="pres">
      <dgm:prSet presAssocID="{0D8BC9C4-8A10-4F40-B4D3-47ADD487EECA}" presName="firstComp" presStyleCnt="0"/>
      <dgm:spPr/>
    </dgm:pt>
    <dgm:pt modelId="{7ED91BBF-A175-4239-9EFB-03B729870197}" type="pres">
      <dgm:prSet presAssocID="{0D8BC9C4-8A10-4F40-B4D3-47ADD487EECA}" presName="firstChild" presStyleLbl="bgAccFollowNode1" presStyleIdx="2" presStyleCnt="4"/>
      <dgm:spPr/>
      <dgm:t>
        <a:bodyPr/>
        <a:lstStyle/>
        <a:p>
          <a:endParaRPr lang="es-ES"/>
        </a:p>
      </dgm:t>
    </dgm:pt>
    <dgm:pt modelId="{07A437E6-4427-4216-9ABA-FB088DD135DF}" type="pres">
      <dgm:prSet presAssocID="{0D8BC9C4-8A10-4F40-B4D3-47ADD487EECA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8ED32E-1329-423B-94BE-457C76029A8D}" type="pres">
      <dgm:prSet presAssocID="{6B85D57E-7FB0-4E12-B545-59A42913F5F7}" presName="comp" presStyleCnt="0"/>
      <dgm:spPr/>
    </dgm:pt>
    <dgm:pt modelId="{DCD0411C-3361-4564-8FB1-80C1A655F447}" type="pres">
      <dgm:prSet presAssocID="{6B85D57E-7FB0-4E12-B545-59A42913F5F7}" presName="child" presStyleLbl="bgAccFollowNode1" presStyleIdx="3" presStyleCnt="4"/>
      <dgm:spPr/>
      <dgm:t>
        <a:bodyPr/>
        <a:lstStyle/>
        <a:p>
          <a:endParaRPr lang="es-ES"/>
        </a:p>
      </dgm:t>
    </dgm:pt>
    <dgm:pt modelId="{80CD727F-80D9-4D95-BE23-CAA179964AEC}" type="pres">
      <dgm:prSet presAssocID="{6B85D57E-7FB0-4E12-B545-59A42913F5F7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8EEF12-22C8-48D1-80FF-53F50B0F1EC0}" type="pres">
      <dgm:prSet presAssocID="{0D8BC9C4-8A10-4F40-B4D3-47ADD487EECA}" presName="negSpace" presStyleCnt="0"/>
      <dgm:spPr/>
    </dgm:pt>
    <dgm:pt modelId="{510C088A-720D-4E2A-8C81-9B8E4D1ED30C}" type="pres">
      <dgm:prSet presAssocID="{0D8BC9C4-8A10-4F40-B4D3-47ADD487EECA}" presName="circle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D24D1EA1-5DAB-44D3-AC1C-E3F75D4B4D61}" type="presOf" srcId="{0D8BC9C4-8A10-4F40-B4D3-47ADD487EECA}" destId="{510C088A-720D-4E2A-8C81-9B8E4D1ED30C}" srcOrd="0" destOrd="0" presId="urn:microsoft.com/office/officeart/2005/8/layout/hList9"/>
    <dgm:cxn modelId="{2E90EA9E-419E-4D6C-8540-EF39E9954D9F}" srcId="{0D8BC9C4-8A10-4F40-B4D3-47ADD487EECA}" destId="{6B85D57E-7FB0-4E12-B545-59A42913F5F7}" srcOrd="1" destOrd="0" parTransId="{2885C4D6-42DD-4849-B474-7F28C21711F0}" sibTransId="{A2DACFF3-AB16-4A5A-98B5-96D627876DCD}"/>
    <dgm:cxn modelId="{903A2CC4-24E1-47FE-A8F4-8EE981F4AF07}" type="presOf" srcId="{8326A25E-9A93-4D28-AD54-EC4C6B9DE306}" destId="{87A9FB02-D238-40CF-92E5-71495562D8D3}" srcOrd="0" destOrd="0" presId="urn:microsoft.com/office/officeart/2005/8/layout/hList9"/>
    <dgm:cxn modelId="{04410E72-FCC1-4C00-B790-B3A7671D9A17}" type="presOf" srcId="{174C0A6B-AD46-4771-987F-FCA9E5337CF6}" destId="{33DD2C9B-B7E9-407C-8D45-30751CDC14F9}" srcOrd="1" destOrd="0" presId="urn:microsoft.com/office/officeart/2005/8/layout/hList9"/>
    <dgm:cxn modelId="{82617D15-0CFA-4278-A2F6-0273B84269F9}" type="presOf" srcId="{6B85D57E-7FB0-4E12-B545-59A42913F5F7}" destId="{80CD727F-80D9-4D95-BE23-CAA179964AEC}" srcOrd="1" destOrd="0" presId="urn:microsoft.com/office/officeart/2005/8/layout/hList9"/>
    <dgm:cxn modelId="{A1552C14-5A45-4EEF-899E-6D3695343A13}" srcId="{0D8BC9C4-8A10-4F40-B4D3-47ADD487EECA}" destId="{88ABAE8B-C045-437A-8259-41632713B1B4}" srcOrd="0" destOrd="0" parTransId="{5C1428A7-7E0F-48CB-8D02-F51E5CCF59EB}" sibTransId="{77388DC2-E490-4A34-BA7B-2A8F01E4651D}"/>
    <dgm:cxn modelId="{E3698E03-C535-4D0F-AB0D-3E6E72FC9A5B}" type="presOf" srcId="{5D009752-8BA5-4EC4-A4A7-E8BAA432AF45}" destId="{413807BA-5E5A-472E-89F2-DE5A8BC2A6A2}" srcOrd="0" destOrd="0" presId="urn:microsoft.com/office/officeart/2005/8/layout/hList9"/>
    <dgm:cxn modelId="{28D74169-5DAF-4398-8891-1D4AAD3B6476}" type="presOf" srcId="{174C0A6B-AD46-4771-987F-FCA9E5337CF6}" destId="{BA4221C0-3B4A-4265-995A-8050028B9543}" srcOrd="0" destOrd="0" presId="urn:microsoft.com/office/officeart/2005/8/layout/hList9"/>
    <dgm:cxn modelId="{260A0270-7946-4961-AAF3-9588B85A1B9E}" type="presOf" srcId="{88ABAE8B-C045-437A-8259-41632713B1B4}" destId="{07A437E6-4427-4216-9ABA-FB088DD135DF}" srcOrd="1" destOrd="0" presId="urn:microsoft.com/office/officeart/2005/8/layout/hList9"/>
    <dgm:cxn modelId="{1A6B1D34-1173-43E3-B731-8715D470A884}" srcId="{33228884-7DF3-4BB5-B7E8-93C86A26B3DD}" destId="{8326A25E-9A93-4D28-AD54-EC4C6B9DE306}" srcOrd="0" destOrd="0" parTransId="{E3A8D50C-DD64-4AB5-8D88-00D7CAB526F0}" sibTransId="{84759C6B-FBE4-4D37-A1C4-50274B01DB30}"/>
    <dgm:cxn modelId="{AF3A5FE6-B1AC-4D77-A88C-82BFDFE9B69E}" srcId="{33228884-7DF3-4BB5-B7E8-93C86A26B3DD}" destId="{0D8BC9C4-8A10-4F40-B4D3-47ADD487EECA}" srcOrd="1" destOrd="0" parTransId="{87658C28-0B6D-46D7-86F3-B267E20DA022}" sibTransId="{0F3CA2B3-32A5-45EC-8ED7-3C62585034DA}"/>
    <dgm:cxn modelId="{AFD035CF-6ACA-4AE8-A315-0406BD745E80}" srcId="{8326A25E-9A93-4D28-AD54-EC4C6B9DE306}" destId="{5D009752-8BA5-4EC4-A4A7-E8BAA432AF45}" srcOrd="0" destOrd="0" parTransId="{3639D083-A637-427F-AD82-D62DA3C2379D}" sibTransId="{45292C8E-60F6-4489-91D4-840C2A814515}"/>
    <dgm:cxn modelId="{A62ACE08-BE31-4B11-8089-D9C9A321802D}" type="presOf" srcId="{33228884-7DF3-4BB5-B7E8-93C86A26B3DD}" destId="{A03C1D76-C980-4C6D-8D72-16F06F418CF4}" srcOrd="0" destOrd="0" presId="urn:microsoft.com/office/officeart/2005/8/layout/hList9"/>
    <dgm:cxn modelId="{6B943A9C-BEEE-46B9-A20F-27CBD576FB34}" type="presOf" srcId="{88ABAE8B-C045-437A-8259-41632713B1B4}" destId="{7ED91BBF-A175-4239-9EFB-03B729870197}" srcOrd="0" destOrd="0" presId="urn:microsoft.com/office/officeart/2005/8/layout/hList9"/>
    <dgm:cxn modelId="{7211B1BE-1465-4851-9262-2325F675E32F}" type="presOf" srcId="{6B85D57E-7FB0-4E12-B545-59A42913F5F7}" destId="{DCD0411C-3361-4564-8FB1-80C1A655F447}" srcOrd="0" destOrd="0" presId="urn:microsoft.com/office/officeart/2005/8/layout/hList9"/>
    <dgm:cxn modelId="{39D13B3B-F46F-40C1-B0AD-875701C51C70}" type="presOf" srcId="{5D009752-8BA5-4EC4-A4A7-E8BAA432AF45}" destId="{0D11A6AC-08AB-4847-B907-7207CE4142B3}" srcOrd="1" destOrd="0" presId="urn:microsoft.com/office/officeart/2005/8/layout/hList9"/>
    <dgm:cxn modelId="{BC865390-6372-4C88-9036-AACC6C2519FC}" srcId="{8326A25E-9A93-4D28-AD54-EC4C6B9DE306}" destId="{174C0A6B-AD46-4771-987F-FCA9E5337CF6}" srcOrd="1" destOrd="0" parTransId="{B4BD863D-4946-431F-AD88-40C2EFD431EC}" sibTransId="{BD096C0D-8E12-4874-B057-C509EA405C91}"/>
    <dgm:cxn modelId="{0BACFDEB-A28F-4589-A80D-B44696328DF4}" type="presParOf" srcId="{A03C1D76-C980-4C6D-8D72-16F06F418CF4}" destId="{57965BA0-9251-406B-A6FA-3B5D22FF1A46}" srcOrd="0" destOrd="0" presId="urn:microsoft.com/office/officeart/2005/8/layout/hList9"/>
    <dgm:cxn modelId="{7D9D112D-ABE0-4EBC-90EC-091B7C71E64A}" type="presParOf" srcId="{A03C1D76-C980-4C6D-8D72-16F06F418CF4}" destId="{61764C11-24D9-4E0B-ABE8-0433AC0C8CB1}" srcOrd="1" destOrd="0" presId="urn:microsoft.com/office/officeart/2005/8/layout/hList9"/>
    <dgm:cxn modelId="{5E0CC610-D209-47D5-9172-1B0318883794}" type="presParOf" srcId="{61764C11-24D9-4E0B-ABE8-0433AC0C8CB1}" destId="{20CCAB40-3C89-4614-8D0E-37BB7C6E35B1}" srcOrd="0" destOrd="0" presId="urn:microsoft.com/office/officeart/2005/8/layout/hList9"/>
    <dgm:cxn modelId="{43E11FF1-E287-49F3-9B2F-09D2A862705C}" type="presParOf" srcId="{61764C11-24D9-4E0B-ABE8-0433AC0C8CB1}" destId="{6DFC97BA-7B5C-43EF-8281-03ACAD525BCF}" srcOrd="1" destOrd="0" presId="urn:microsoft.com/office/officeart/2005/8/layout/hList9"/>
    <dgm:cxn modelId="{01C1D3B2-A89A-4592-B4AD-408595B7E3AF}" type="presParOf" srcId="{6DFC97BA-7B5C-43EF-8281-03ACAD525BCF}" destId="{413807BA-5E5A-472E-89F2-DE5A8BC2A6A2}" srcOrd="0" destOrd="0" presId="urn:microsoft.com/office/officeart/2005/8/layout/hList9"/>
    <dgm:cxn modelId="{DE936283-7319-4C2A-A616-DB39AF403AE9}" type="presParOf" srcId="{6DFC97BA-7B5C-43EF-8281-03ACAD525BCF}" destId="{0D11A6AC-08AB-4847-B907-7207CE4142B3}" srcOrd="1" destOrd="0" presId="urn:microsoft.com/office/officeart/2005/8/layout/hList9"/>
    <dgm:cxn modelId="{74A001EB-0C8C-4622-81EB-7814AE2367F0}" type="presParOf" srcId="{61764C11-24D9-4E0B-ABE8-0433AC0C8CB1}" destId="{1C552194-F012-473E-8501-643338658810}" srcOrd="2" destOrd="0" presId="urn:microsoft.com/office/officeart/2005/8/layout/hList9"/>
    <dgm:cxn modelId="{C2C00EDA-0F17-4F6B-8B71-20FF857F2AFC}" type="presParOf" srcId="{1C552194-F012-473E-8501-643338658810}" destId="{BA4221C0-3B4A-4265-995A-8050028B9543}" srcOrd="0" destOrd="0" presId="urn:microsoft.com/office/officeart/2005/8/layout/hList9"/>
    <dgm:cxn modelId="{EF48446C-566F-4793-8794-9F4B693AA577}" type="presParOf" srcId="{1C552194-F012-473E-8501-643338658810}" destId="{33DD2C9B-B7E9-407C-8D45-30751CDC14F9}" srcOrd="1" destOrd="0" presId="urn:microsoft.com/office/officeart/2005/8/layout/hList9"/>
    <dgm:cxn modelId="{7B6726D5-6936-4F1E-8219-680A174A214E}" type="presParOf" srcId="{A03C1D76-C980-4C6D-8D72-16F06F418CF4}" destId="{37126EAE-361E-47A3-A67B-F0148D40F290}" srcOrd="2" destOrd="0" presId="urn:microsoft.com/office/officeart/2005/8/layout/hList9"/>
    <dgm:cxn modelId="{3B42A5B9-8236-4A54-959C-03E52ADC328C}" type="presParOf" srcId="{A03C1D76-C980-4C6D-8D72-16F06F418CF4}" destId="{87A9FB02-D238-40CF-92E5-71495562D8D3}" srcOrd="3" destOrd="0" presId="urn:microsoft.com/office/officeart/2005/8/layout/hList9"/>
    <dgm:cxn modelId="{79624267-FF40-4652-B2C1-E08261DA17F9}" type="presParOf" srcId="{A03C1D76-C980-4C6D-8D72-16F06F418CF4}" destId="{C751292A-F058-45C8-8BF2-93DDC2AA0FF4}" srcOrd="4" destOrd="0" presId="urn:microsoft.com/office/officeart/2005/8/layout/hList9"/>
    <dgm:cxn modelId="{717573C9-5749-4F33-9F80-BE4893B4090F}" type="presParOf" srcId="{A03C1D76-C980-4C6D-8D72-16F06F418CF4}" destId="{5698B969-669E-4305-AEC4-01E68A91555F}" srcOrd="5" destOrd="0" presId="urn:microsoft.com/office/officeart/2005/8/layout/hList9"/>
    <dgm:cxn modelId="{41803A97-7F16-43CE-A8F7-3D685A87D107}" type="presParOf" srcId="{A03C1D76-C980-4C6D-8D72-16F06F418CF4}" destId="{37A1D66E-D9C6-408E-AC98-C58F13E05737}" srcOrd="6" destOrd="0" presId="urn:microsoft.com/office/officeart/2005/8/layout/hList9"/>
    <dgm:cxn modelId="{EA75B286-8BB7-46D9-9D10-D0EF8115076A}" type="presParOf" srcId="{37A1D66E-D9C6-408E-AC98-C58F13E05737}" destId="{5F66F75F-6047-4E1F-9E08-7F0407AAC899}" srcOrd="0" destOrd="0" presId="urn:microsoft.com/office/officeart/2005/8/layout/hList9"/>
    <dgm:cxn modelId="{BE0501AC-F0E2-4F2A-AA6B-1548C79596E8}" type="presParOf" srcId="{37A1D66E-D9C6-408E-AC98-C58F13E05737}" destId="{64AEE753-C670-4730-B44F-01A335A7EB15}" srcOrd="1" destOrd="0" presId="urn:microsoft.com/office/officeart/2005/8/layout/hList9"/>
    <dgm:cxn modelId="{02D9CD92-7A60-4B80-B2C7-EF7C263243B8}" type="presParOf" srcId="{64AEE753-C670-4730-B44F-01A335A7EB15}" destId="{7ED91BBF-A175-4239-9EFB-03B729870197}" srcOrd="0" destOrd="0" presId="urn:microsoft.com/office/officeart/2005/8/layout/hList9"/>
    <dgm:cxn modelId="{83E33813-9502-45E6-82D9-9F04EE81475F}" type="presParOf" srcId="{64AEE753-C670-4730-B44F-01A335A7EB15}" destId="{07A437E6-4427-4216-9ABA-FB088DD135DF}" srcOrd="1" destOrd="0" presId="urn:microsoft.com/office/officeart/2005/8/layout/hList9"/>
    <dgm:cxn modelId="{1881FE24-F581-499E-97B8-6B698F0F9F52}" type="presParOf" srcId="{37A1D66E-D9C6-408E-AC98-C58F13E05737}" destId="{868ED32E-1329-423B-94BE-457C76029A8D}" srcOrd="2" destOrd="0" presId="urn:microsoft.com/office/officeart/2005/8/layout/hList9"/>
    <dgm:cxn modelId="{A3F0E564-1811-4F42-B776-29C85C71A199}" type="presParOf" srcId="{868ED32E-1329-423B-94BE-457C76029A8D}" destId="{DCD0411C-3361-4564-8FB1-80C1A655F447}" srcOrd="0" destOrd="0" presId="urn:microsoft.com/office/officeart/2005/8/layout/hList9"/>
    <dgm:cxn modelId="{8809ADDF-8BE3-41DC-A5CE-5B7601D6F7B4}" type="presParOf" srcId="{868ED32E-1329-423B-94BE-457C76029A8D}" destId="{80CD727F-80D9-4D95-BE23-CAA179964AEC}" srcOrd="1" destOrd="0" presId="urn:microsoft.com/office/officeart/2005/8/layout/hList9"/>
    <dgm:cxn modelId="{45C2484F-5BFE-44D0-9F15-9A402E8DCA98}" type="presParOf" srcId="{A03C1D76-C980-4C6D-8D72-16F06F418CF4}" destId="{098EEF12-22C8-48D1-80FF-53F50B0F1EC0}" srcOrd="7" destOrd="0" presId="urn:microsoft.com/office/officeart/2005/8/layout/hList9"/>
    <dgm:cxn modelId="{9DFB3DD0-C12D-4990-82B8-3764C98E28DE}" type="presParOf" srcId="{A03C1D76-C980-4C6D-8D72-16F06F418CF4}" destId="{510C088A-720D-4E2A-8C81-9B8E4D1ED30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737BBA-096C-4F13-AE38-782210C6E5D4}" type="doc">
      <dgm:prSet loTypeId="urn:microsoft.com/office/officeart/2005/8/layout/hProcess7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C1846EC4-1AC7-41E0-9054-F2109D36B712}">
      <dgm:prSet phldrT="[Texto]" custT="1"/>
      <dgm:spPr/>
      <dgm:t>
        <a:bodyPr/>
        <a:lstStyle/>
        <a:p>
          <a:r>
            <a:rPr lang="es-ES" sz="21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A posta a punto</a:t>
          </a:r>
          <a:endParaRPr lang="es-ES" sz="2100" b="1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9B2B15-3856-464E-A441-F9A2F61D37D4}" type="parTrans" cxnId="{B7658053-F782-4DC3-914D-7AFB93DFFDE8}">
      <dgm:prSet/>
      <dgm:spPr/>
      <dgm:t>
        <a:bodyPr/>
        <a:lstStyle/>
        <a:p>
          <a:endParaRPr lang="es-ES"/>
        </a:p>
      </dgm:t>
    </dgm:pt>
    <dgm:pt modelId="{C3E8B883-DCB8-4712-82E9-918D7B38B527}" type="sibTrans" cxnId="{B7658053-F782-4DC3-914D-7AFB93DFFDE8}">
      <dgm:prSet/>
      <dgm:spPr/>
      <dgm:t>
        <a:bodyPr/>
        <a:lstStyle/>
        <a:p>
          <a:endParaRPr lang="es-ES"/>
        </a:p>
      </dgm:t>
    </dgm:pt>
    <dgm:pt modelId="{5B60A76E-15C0-467E-BE73-4E958D8E0F16}">
      <dgm:prSet phldrT="[Texto]"/>
      <dgm:spPr/>
      <dgm:t>
        <a:bodyPr/>
        <a:lstStyle/>
        <a:p>
          <a:endParaRPr lang="gl-ES" b="0" noProof="0" dirty="0" smtClean="0">
            <a:latin typeface="Times New Roman" pitchFamily="18" charset="0"/>
            <a:cs typeface="Times New Roman" pitchFamily="18" charset="0"/>
          </a:endParaRPr>
        </a:p>
        <a:p>
          <a:r>
            <a:rPr lang="gl-ES" b="0" noProof="0" dirty="0" smtClean="0">
              <a:latin typeface="Times New Roman" pitchFamily="18" charset="0"/>
              <a:cs typeface="Times New Roman" pitchFamily="18" charset="0"/>
            </a:rPr>
            <a:t>Tema</a:t>
          </a:r>
        </a:p>
        <a:p>
          <a:r>
            <a:rPr lang="gl-ES" b="0" noProof="0" dirty="0" smtClean="0">
              <a:latin typeface="Times New Roman" pitchFamily="18" charset="0"/>
              <a:cs typeface="Times New Roman" pitchFamily="18" charset="0"/>
            </a:rPr>
            <a:t>Planificación</a:t>
          </a:r>
        </a:p>
        <a:p>
          <a:r>
            <a:rPr lang="gl-ES" b="0" noProof="0" dirty="0" err="1" smtClean="0">
              <a:latin typeface="Times New Roman" pitchFamily="18" charset="0"/>
              <a:cs typeface="Times New Roman" pitchFamily="18" charset="0"/>
            </a:rPr>
            <a:t>Temporalización</a:t>
          </a:r>
          <a:endParaRPr lang="gl-ES" b="0" noProof="0" dirty="0" smtClean="0">
            <a:latin typeface="Times New Roman" pitchFamily="18" charset="0"/>
            <a:cs typeface="Times New Roman" pitchFamily="18" charset="0"/>
          </a:endParaRPr>
        </a:p>
        <a:p>
          <a:r>
            <a:rPr lang="gl-ES" b="0" noProof="0" dirty="0" smtClean="0">
              <a:latin typeface="Times New Roman" pitchFamily="18" charset="0"/>
              <a:cs typeface="Times New Roman" pitchFamily="18" charset="0"/>
            </a:rPr>
            <a:t>Recursos</a:t>
          </a:r>
          <a:endParaRPr lang="gl-ES" b="0" noProof="0" dirty="0">
            <a:latin typeface="Times New Roman" pitchFamily="18" charset="0"/>
            <a:cs typeface="Times New Roman" pitchFamily="18" charset="0"/>
          </a:endParaRPr>
        </a:p>
      </dgm:t>
    </dgm:pt>
    <dgm:pt modelId="{DEDDA6C3-A9BD-40BC-90D0-D1774743C8B5}" type="parTrans" cxnId="{3721DDFF-6A96-495E-A2C1-44083DFE10D6}">
      <dgm:prSet/>
      <dgm:spPr/>
      <dgm:t>
        <a:bodyPr/>
        <a:lstStyle/>
        <a:p>
          <a:endParaRPr lang="es-ES"/>
        </a:p>
      </dgm:t>
    </dgm:pt>
    <dgm:pt modelId="{8BB66ADC-8755-4D48-87A0-569F8D367AB3}" type="sibTrans" cxnId="{3721DDFF-6A96-495E-A2C1-44083DFE10D6}">
      <dgm:prSet/>
      <dgm:spPr/>
      <dgm:t>
        <a:bodyPr/>
        <a:lstStyle/>
        <a:p>
          <a:endParaRPr lang="es-ES"/>
        </a:p>
      </dgm:t>
    </dgm:pt>
    <dgm:pt modelId="{A55F4432-60EC-4701-80CF-C294CB67956A}">
      <dgm:prSet phldrT="[Texto]" custT="1"/>
      <dgm:spPr/>
      <dgm:t>
        <a:bodyPr/>
        <a:lstStyle/>
        <a:p>
          <a:r>
            <a:rPr lang="es-ES" sz="21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O día a día</a:t>
          </a:r>
          <a:endParaRPr lang="es-ES" sz="2100" b="1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DCE006-7223-4ED5-89B4-8F7ABF46E796}" type="parTrans" cxnId="{5134BD41-97B2-4FAB-9DE4-8B7718B7AF28}">
      <dgm:prSet/>
      <dgm:spPr/>
      <dgm:t>
        <a:bodyPr/>
        <a:lstStyle/>
        <a:p>
          <a:endParaRPr lang="es-ES"/>
        </a:p>
      </dgm:t>
    </dgm:pt>
    <dgm:pt modelId="{21416B55-8B77-4900-B0C7-83400D2BED5E}" type="sibTrans" cxnId="{5134BD41-97B2-4FAB-9DE4-8B7718B7AF28}">
      <dgm:prSet/>
      <dgm:spPr/>
      <dgm:t>
        <a:bodyPr/>
        <a:lstStyle/>
        <a:p>
          <a:endParaRPr lang="es-ES"/>
        </a:p>
      </dgm:t>
    </dgm:pt>
    <dgm:pt modelId="{C01D0264-4E90-432B-8FF5-F141DF94B4BF}">
      <dgm:prSet phldrT="[Texto]"/>
      <dgm:spPr/>
      <dgm:t>
        <a:bodyPr/>
        <a:lstStyle/>
        <a:p>
          <a:endParaRPr lang="es-ES" dirty="0" smtClean="0">
            <a:latin typeface="Times New Roman" pitchFamily="18" charset="0"/>
            <a:cs typeface="Times New Roman" pitchFamily="18" charset="0"/>
          </a:endParaRPr>
        </a:p>
        <a:p>
          <a:r>
            <a:rPr lang="es-ES" dirty="0" smtClean="0">
              <a:latin typeface="Times New Roman" pitchFamily="18" charset="0"/>
              <a:cs typeface="Times New Roman" pitchFamily="18" charset="0"/>
            </a:rPr>
            <a:t>Investigamos</a:t>
          </a:r>
        </a:p>
        <a:p>
          <a:r>
            <a:rPr lang="es-ES" dirty="0" smtClean="0">
              <a:latin typeface="Times New Roman" pitchFamily="18" charset="0"/>
              <a:cs typeface="Times New Roman" pitchFamily="18" charset="0"/>
            </a:rPr>
            <a:t>Buscamos, seleccionamos e procesamos a información</a:t>
          </a:r>
        </a:p>
      </dgm:t>
    </dgm:pt>
    <dgm:pt modelId="{C4B32EDA-8D19-4A82-9D83-9973E394482B}" type="parTrans" cxnId="{C0AF7DBB-E1F9-4AD4-B69B-57B11E578958}">
      <dgm:prSet/>
      <dgm:spPr/>
      <dgm:t>
        <a:bodyPr/>
        <a:lstStyle/>
        <a:p>
          <a:endParaRPr lang="es-ES"/>
        </a:p>
      </dgm:t>
    </dgm:pt>
    <dgm:pt modelId="{7E56D7D0-EB6C-4823-9905-76FA9F323061}" type="sibTrans" cxnId="{C0AF7DBB-E1F9-4AD4-B69B-57B11E578958}">
      <dgm:prSet/>
      <dgm:spPr/>
      <dgm:t>
        <a:bodyPr/>
        <a:lstStyle/>
        <a:p>
          <a:endParaRPr lang="es-ES"/>
        </a:p>
      </dgm:t>
    </dgm:pt>
    <dgm:pt modelId="{1D353563-CD37-4FEA-8B4C-C511F06BEB4B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O resultado final</a:t>
          </a:r>
          <a:endParaRPr lang="es-ES" sz="2000" b="1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F99CC3-8F6F-492F-B288-818068A4339B}" type="parTrans" cxnId="{03C157B6-DA3C-4120-8847-14F534D49EAF}">
      <dgm:prSet/>
      <dgm:spPr/>
      <dgm:t>
        <a:bodyPr/>
        <a:lstStyle/>
        <a:p>
          <a:endParaRPr lang="es-ES"/>
        </a:p>
      </dgm:t>
    </dgm:pt>
    <dgm:pt modelId="{79950410-625B-4630-AD80-A107E444BC0B}" type="sibTrans" cxnId="{03C157B6-DA3C-4120-8847-14F534D49EAF}">
      <dgm:prSet/>
      <dgm:spPr/>
      <dgm:t>
        <a:bodyPr/>
        <a:lstStyle/>
        <a:p>
          <a:endParaRPr lang="es-ES"/>
        </a:p>
      </dgm:t>
    </dgm:pt>
    <dgm:pt modelId="{035F521A-0901-48BE-B9D3-C743A0D5A328}">
      <dgm:prSet phldrT="[Texto]"/>
      <dgm:spPr/>
      <dgm:t>
        <a:bodyPr/>
        <a:lstStyle/>
        <a:p>
          <a:endParaRPr lang="es-ES" dirty="0" smtClean="0">
            <a:latin typeface="Times New Roman" pitchFamily="18" charset="0"/>
            <a:cs typeface="Times New Roman" pitchFamily="18" charset="0"/>
          </a:endParaRPr>
        </a:p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Exposicións</a:t>
          </a:r>
        </a:p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Materiais</a:t>
          </a:r>
        </a:p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Charlas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26972C30-A202-4241-9E1B-4D46BD9BA717}" type="parTrans" cxnId="{608C6AFD-D226-4C8E-8A5F-BDBC4EC9462F}">
      <dgm:prSet/>
      <dgm:spPr/>
      <dgm:t>
        <a:bodyPr/>
        <a:lstStyle/>
        <a:p>
          <a:endParaRPr lang="es-ES"/>
        </a:p>
      </dgm:t>
    </dgm:pt>
    <dgm:pt modelId="{AF1A5A57-4179-4CA5-83F8-841E02506A2C}" type="sibTrans" cxnId="{608C6AFD-D226-4C8E-8A5F-BDBC4EC9462F}">
      <dgm:prSet/>
      <dgm:spPr/>
      <dgm:t>
        <a:bodyPr/>
        <a:lstStyle/>
        <a:p>
          <a:endParaRPr lang="es-ES"/>
        </a:p>
      </dgm:t>
    </dgm:pt>
    <dgm:pt modelId="{4C938564-75AD-40B7-BA17-8268FE905226}" type="pres">
      <dgm:prSet presAssocID="{41737BBA-096C-4F13-AE38-782210C6E5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26A8DA7-E166-41D0-8A5F-79D53B106893}" type="pres">
      <dgm:prSet presAssocID="{C1846EC4-1AC7-41E0-9054-F2109D36B712}" presName="compositeNode" presStyleCnt="0">
        <dgm:presLayoutVars>
          <dgm:bulletEnabled val="1"/>
        </dgm:presLayoutVars>
      </dgm:prSet>
      <dgm:spPr/>
    </dgm:pt>
    <dgm:pt modelId="{D8C0C2DC-0500-4E57-BFB5-DA3F23CFFD73}" type="pres">
      <dgm:prSet presAssocID="{C1846EC4-1AC7-41E0-9054-F2109D36B712}" presName="bgRect" presStyleLbl="node1" presStyleIdx="0" presStyleCnt="3" custLinFactNeighborY="-37651"/>
      <dgm:spPr/>
      <dgm:t>
        <a:bodyPr/>
        <a:lstStyle/>
        <a:p>
          <a:endParaRPr lang="es-ES"/>
        </a:p>
      </dgm:t>
    </dgm:pt>
    <dgm:pt modelId="{42867EB3-8DAF-4B0C-BB88-E4168B1F2B44}" type="pres">
      <dgm:prSet presAssocID="{C1846EC4-1AC7-41E0-9054-F2109D36B712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3104E4-1A7C-4CC3-987A-8E14B5F24B3E}" type="pres">
      <dgm:prSet presAssocID="{C1846EC4-1AC7-41E0-9054-F2109D36B712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5F00F1-2D67-4BD6-AB26-3395734E2314}" type="pres">
      <dgm:prSet presAssocID="{C3E8B883-DCB8-4712-82E9-918D7B38B527}" presName="hSp" presStyleCnt="0"/>
      <dgm:spPr/>
    </dgm:pt>
    <dgm:pt modelId="{A8DF932D-1E21-4317-B486-9EE10A979F58}" type="pres">
      <dgm:prSet presAssocID="{C3E8B883-DCB8-4712-82E9-918D7B38B527}" presName="vProcSp" presStyleCnt="0"/>
      <dgm:spPr/>
    </dgm:pt>
    <dgm:pt modelId="{CC00D7F6-691C-4247-9A03-BDBB96B99052}" type="pres">
      <dgm:prSet presAssocID="{C3E8B883-DCB8-4712-82E9-918D7B38B527}" presName="vSp1" presStyleCnt="0"/>
      <dgm:spPr/>
    </dgm:pt>
    <dgm:pt modelId="{C9963C24-F172-45F1-BDF7-F1D0C4F355AA}" type="pres">
      <dgm:prSet presAssocID="{C3E8B883-DCB8-4712-82E9-918D7B38B527}" presName="simulatedConn" presStyleLbl="solidFgAcc1" presStyleIdx="0" presStyleCnt="2" custLinFactY="-120258" custLinFactNeighborY="-200000"/>
      <dgm:spPr>
        <a:solidFill>
          <a:schemeClr val="accent6"/>
        </a:solidFill>
      </dgm:spPr>
      <dgm:t>
        <a:bodyPr/>
        <a:lstStyle/>
        <a:p>
          <a:endParaRPr lang="es-ES"/>
        </a:p>
      </dgm:t>
    </dgm:pt>
    <dgm:pt modelId="{7176EF2C-8035-4A1A-8095-C5E963D08F09}" type="pres">
      <dgm:prSet presAssocID="{C3E8B883-DCB8-4712-82E9-918D7B38B527}" presName="vSp2" presStyleCnt="0"/>
      <dgm:spPr/>
    </dgm:pt>
    <dgm:pt modelId="{966BA1EC-0E0C-4A16-8988-90E432333425}" type="pres">
      <dgm:prSet presAssocID="{C3E8B883-DCB8-4712-82E9-918D7B38B527}" presName="sibTrans" presStyleCnt="0"/>
      <dgm:spPr/>
    </dgm:pt>
    <dgm:pt modelId="{369722A9-CBBA-46A9-88A1-39540431C4D1}" type="pres">
      <dgm:prSet presAssocID="{A55F4432-60EC-4701-80CF-C294CB67956A}" presName="compositeNode" presStyleCnt="0">
        <dgm:presLayoutVars>
          <dgm:bulletEnabled val="1"/>
        </dgm:presLayoutVars>
      </dgm:prSet>
      <dgm:spPr/>
    </dgm:pt>
    <dgm:pt modelId="{359E566E-B863-4C56-B195-2884D20C96F2}" type="pres">
      <dgm:prSet presAssocID="{A55F4432-60EC-4701-80CF-C294CB67956A}" presName="bgRect" presStyleLbl="node1" presStyleIdx="1" presStyleCnt="3" custLinFactNeighborX="-777" custLinFactNeighborY="-10449"/>
      <dgm:spPr/>
      <dgm:t>
        <a:bodyPr/>
        <a:lstStyle/>
        <a:p>
          <a:endParaRPr lang="es-ES"/>
        </a:p>
      </dgm:t>
    </dgm:pt>
    <dgm:pt modelId="{CF574AF5-9806-4D02-8D6F-D483118A2EE2}" type="pres">
      <dgm:prSet presAssocID="{A55F4432-60EC-4701-80CF-C294CB67956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957B63-E18C-4C0E-9379-107F7BF4BD28}" type="pres">
      <dgm:prSet presAssocID="{A55F4432-60EC-4701-80CF-C294CB67956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4DEE17-B76D-49C5-B286-A97F64B3193C}" type="pres">
      <dgm:prSet presAssocID="{21416B55-8B77-4900-B0C7-83400D2BED5E}" presName="hSp" presStyleCnt="0"/>
      <dgm:spPr/>
    </dgm:pt>
    <dgm:pt modelId="{3996B5D1-93AC-4A32-A330-C98D96A24A83}" type="pres">
      <dgm:prSet presAssocID="{21416B55-8B77-4900-B0C7-83400D2BED5E}" presName="vProcSp" presStyleCnt="0"/>
      <dgm:spPr/>
    </dgm:pt>
    <dgm:pt modelId="{32B5F01C-A7DD-4AC1-B6FE-BB366DA75933}" type="pres">
      <dgm:prSet presAssocID="{21416B55-8B77-4900-B0C7-83400D2BED5E}" presName="vSp1" presStyleCnt="0"/>
      <dgm:spPr/>
    </dgm:pt>
    <dgm:pt modelId="{5E51085B-C7BB-4DCC-B97C-350949B49932}" type="pres">
      <dgm:prSet presAssocID="{21416B55-8B77-4900-B0C7-83400D2BED5E}" presName="simulatedConn" presStyleLbl="solidFgAcc1" presStyleIdx="1" presStyleCnt="2" custLinFactNeighborY="-16878"/>
      <dgm:spPr>
        <a:solidFill>
          <a:schemeClr val="accent6"/>
        </a:solidFill>
      </dgm:spPr>
    </dgm:pt>
    <dgm:pt modelId="{A4EDBB18-4F0E-4225-B017-26F5C38D40AE}" type="pres">
      <dgm:prSet presAssocID="{21416B55-8B77-4900-B0C7-83400D2BED5E}" presName="vSp2" presStyleCnt="0"/>
      <dgm:spPr/>
    </dgm:pt>
    <dgm:pt modelId="{BC11495C-7126-4553-B930-595A48854505}" type="pres">
      <dgm:prSet presAssocID="{21416B55-8B77-4900-B0C7-83400D2BED5E}" presName="sibTrans" presStyleCnt="0"/>
      <dgm:spPr/>
    </dgm:pt>
    <dgm:pt modelId="{27CF77B8-DA57-4A6B-BDB3-03B30E992B2D}" type="pres">
      <dgm:prSet presAssocID="{1D353563-CD37-4FEA-8B4C-C511F06BEB4B}" presName="compositeNode" presStyleCnt="0">
        <dgm:presLayoutVars>
          <dgm:bulletEnabled val="1"/>
        </dgm:presLayoutVars>
      </dgm:prSet>
      <dgm:spPr/>
    </dgm:pt>
    <dgm:pt modelId="{E124E243-B420-4DA3-82CE-0C550BA3AD87}" type="pres">
      <dgm:prSet presAssocID="{1D353563-CD37-4FEA-8B4C-C511F06BEB4B}" presName="bgRect" presStyleLbl="node1" presStyleIdx="2" presStyleCnt="3" custLinFactNeighborY="37651"/>
      <dgm:spPr/>
      <dgm:t>
        <a:bodyPr/>
        <a:lstStyle/>
        <a:p>
          <a:endParaRPr lang="es-ES"/>
        </a:p>
      </dgm:t>
    </dgm:pt>
    <dgm:pt modelId="{FD18907F-B663-49BE-8D49-A5B5A9286801}" type="pres">
      <dgm:prSet presAssocID="{1D353563-CD37-4FEA-8B4C-C511F06BEB4B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5C3433-EE13-446C-B79F-0CA6393845BD}" type="pres">
      <dgm:prSet presAssocID="{1D353563-CD37-4FEA-8B4C-C511F06BEB4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7658053-F782-4DC3-914D-7AFB93DFFDE8}" srcId="{41737BBA-096C-4F13-AE38-782210C6E5D4}" destId="{C1846EC4-1AC7-41E0-9054-F2109D36B712}" srcOrd="0" destOrd="0" parTransId="{DC9B2B15-3856-464E-A441-F9A2F61D37D4}" sibTransId="{C3E8B883-DCB8-4712-82E9-918D7B38B527}"/>
    <dgm:cxn modelId="{3721DDFF-6A96-495E-A2C1-44083DFE10D6}" srcId="{C1846EC4-1AC7-41E0-9054-F2109D36B712}" destId="{5B60A76E-15C0-467E-BE73-4E958D8E0F16}" srcOrd="0" destOrd="0" parTransId="{DEDDA6C3-A9BD-40BC-90D0-D1774743C8B5}" sibTransId="{8BB66ADC-8755-4D48-87A0-569F8D367AB3}"/>
    <dgm:cxn modelId="{7A6B4F09-D4DA-4921-B097-E2C81D0C515E}" type="presOf" srcId="{5B60A76E-15C0-467E-BE73-4E958D8E0F16}" destId="{323104E4-1A7C-4CC3-987A-8E14B5F24B3E}" srcOrd="0" destOrd="0" presId="urn:microsoft.com/office/officeart/2005/8/layout/hProcess7"/>
    <dgm:cxn modelId="{5134BD41-97B2-4FAB-9DE4-8B7718B7AF28}" srcId="{41737BBA-096C-4F13-AE38-782210C6E5D4}" destId="{A55F4432-60EC-4701-80CF-C294CB67956A}" srcOrd="1" destOrd="0" parTransId="{86DCE006-7223-4ED5-89B4-8F7ABF46E796}" sibTransId="{21416B55-8B77-4900-B0C7-83400D2BED5E}"/>
    <dgm:cxn modelId="{90D34B2F-F850-4740-9210-E2AADFA4A2E8}" type="presOf" srcId="{1D353563-CD37-4FEA-8B4C-C511F06BEB4B}" destId="{FD18907F-B663-49BE-8D49-A5B5A9286801}" srcOrd="1" destOrd="0" presId="urn:microsoft.com/office/officeart/2005/8/layout/hProcess7"/>
    <dgm:cxn modelId="{2E6113A8-42B6-4645-A599-7B1AC8CEBBD5}" type="presOf" srcId="{C01D0264-4E90-432B-8FF5-F141DF94B4BF}" destId="{AC957B63-E18C-4C0E-9379-107F7BF4BD28}" srcOrd="0" destOrd="0" presId="urn:microsoft.com/office/officeart/2005/8/layout/hProcess7"/>
    <dgm:cxn modelId="{5CAAE6C3-9A27-4EB9-851B-9B2B3BDAAA07}" type="presOf" srcId="{A55F4432-60EC-4701-80CF-C294CB67956A}" destId="{CF574AF5-9806-4D02-8D6F-D483118A2EE2}" srcOrd="1" destOrd="0" presId="urn:microsoft.com/office/officeart/2005/8/layout/hProcess7"/>
    <dgm:cxn modelId="{D79ECB1D-4FF3-4E4E-B180-22E6154687CA}" type="presOf" srcId="{C1846EC4-1AC7-41E0-9054-F2109D36B712}" destId="{D8C0C2DC-0500-4E57-BFB5-DA3F23CFFD73}" srcOrd="0" destOrd="0" presId="urn:microsoft.com/office/officeart/2005/8/layout/hProcess7"/>
    <dgm:cxn modelId="{601B711B-6E93-4C58-8EE5-A3D83A53C9E3}" type="presOf" srcId="{035F521A-0901-48BE-B9D3-C743A0D5A328}" destId="{BB5C3433-EE13-446C-B79F-0CA6393845BD}" srcOrd="0" destOrd="0" presId="urn:microsoft.com/office/officeart/2005/8/layout/hProcess7"/>
    <dgm:cxn modelId="{03C157B6-DA3C-4120-8847-14F534D49EAF}" srcId="{41737BBA-096C-4F13-AE38-782210C6E5D4}" destId="{1D353563-CD37-4FEA-8B4C-C511F06BEB4B}" srcOrd="2" destOrd="0" parTransId="{37F99CC3-8F6F-492F-B288-818068A4339B}" sibTransId="{79950410-625B-4630-AD80-A107E444BC0B}"/>
    <dgm:cxn modelId="{9EF9EF5F-5103-4D34-AC84-C3EF4B149461}" type="presOf" srcId="{1D353563-CD37-4FEA-8B4C-C511F06BEB4B}" destId="{E124E243-B420-4DA3-82CE-0C550BA3AD87}" srcOrd="0" destOrd="0" presId="urn:microsoft.com/office/officeart/2005/8/layout/hProcess7"/>
    <dgm:cxn modelId="{10E51946-1685-4D25-8710-43026581A44D}" type="presOf" srcId="{C1846EC4-1AC7-41E0-9054-F2109D36B712}" destId="{42867EB3-8DAF-4B0C-BB88-E4168B1F2B44}" srcOrd="1" destOrd="0" presId="urn:microsoft.com/office/officeart/2005/8/layout/hProcess7"/>
    <dgm:cxn modelId="{C0AF7DBB-E1F9-4AD4-B69B-57B11E578958}" srcId="{A55F4432-60EC-4701-80CF-C294CB67956A}" destId="{C01D0264-4E90-432B-8FF5-F141DF94B4BF}" srcOrd="0" destOrd="0" parTransId="{C4B32EDA-8D19-4A82-9D83-9973E394482B}" sibTransId="{7E56D7D0-EB6C-4823-9905-76FA9F323061}"/>
    <dgm:cxn modelId="{10C0DBA1-5B98-4F6F-AF8C-152004A17214}" type="presOf" srcId="{41737BBA-096C-4F13-AE38-782210C6E5D4}" destId="{4C938564-75AD-40B7-BA17-8268FE905226}" srcOrd="0" destOrd="0" presId="urn:microsoft.com/office/officeart/2005/8/layout/hProcess7"/>
    <dgm:cxn modelId="{608C6AFD-D226-4C8E-8A5F-BDBC4EC9462F}" srcId="{1D353563-CD37-4FEA-8B4C-C511F06BEB4B}" destId="{035F521A-0901-48BE-B9D3-C743A0D5A328}" srcOrd="0" destOrd="0" parTransId="{26972C30-A202-4241-9E1B-4D46BD9BA717}" sibTransId="{AF1A5A57-4179-4CA5-83F8-841E02506A2C}"/>
    <dgm:cxn modelId="{F00640A7-2CD1-49B6-920D-6D3667C608AF}" type="presOf" srcId="{A55F4432-60EC-4701-80CF-C294CB67956A}" destId="{359E566E-B863-4C56-B195-2884D20C96F2}" srcOrd="0" destOrd="0" presId="urn:microsoft.com/office/officeart/2005/8/layout/hProcess7"/>
    <dgm:cxn modelId="{E7B28C07-8D48-48F4-99C7-A98EEC1A687F}" type="presParOf" srcId="{4C938564-75AD-40B7-BA17-8268FE905226}" destId="{426A8DA7-E166-41D0-8A5F-79D53B106893}" srcOrd="0" destOrd="0" presId="urn:microsoft.com/office/officeart/2005/8/layout/hProcess7"/>
    <dgm:cxn modelId="{EAE8AFBB-0DCC-4FB5-8D4E-0B073617A8A3}" type="presParOf" srcId="{426A8DA7-E166-41D0-8A5F-79D53B106893}" destId="{D8C0C2DC-0500-4E57-BFB5-DA3F23CFFD73}" srcOrd="0" destOrd="0" presId="urn:microsoft.com/office/officeart/2005/8/layout/hProcess7"/>
    <dgm:cxn modelId="{73C27F11-820D-4A80-9B32-D1A6C9379E52}" type="presParOf" srcId="{426A8DA7-E166-41D0-8A5F-79D53B106893}" destId="{42867EB3-8DAF-4B0C-BB88-E4168B1F2B44}" srcOrd="1" destOrd="0" presId="urn:microsoft.com/office/officeart/2005/8/layout/hProcess7"/>
    <dgm:cxn modelId="{85AB68BD-4F30-4A14-8D58-6A8E5BE6DE60}" type="presParOf" srcId="{426A8DA7-E166-41D0-8A5F-79D53B106893}" destId="{323104E4-1A7C-4CC3-987A-8E14B5F24B3E}" srcOrd="2" destOrd="0" presId="urn:microsoft.com/office/officeart/2005/8/layout/hProcess7"/>
    <dgm:cxn modelId="{B874AC6E-D1E6-4796-8C84-76396D13E73E}" type="presParOf" srcId="{4C938564-75AD-40B7-BA17-8268FE905226}" destId="{215F00F1-2D67-4BD6-AB26-3395734E2314}" srcOrd="1" destOrd="0" presId="urn:microsoft.com/office/officeart/2005/8/layout/hProcess7"/>
    <dgm:cxn modelId="{3F6345F4-B0BD-4EB1-8B42-7D2167B204BF}" type="presParOf" srcId="{4C938564-75AD-40B7-BA17-8268FE905226}" destId="{A8DF932D-1E21-4317-B486-9EE10A979F58}" srcOrd="2" destOrd="0" presId="urn:microsoft.com/office/officeart/2005/8/layout/hProcess7"/>
    <dgm:cxn modelId="{CD79DE21-230C-4C71-A2EC-D69BE9D96478}" type="presParOf" srcId="{A8DF932D-1E21-4317-B486-9EE10A979F58}" destId="{CC00D7F6-691C-4247-9A03-BDBB96B99052}" srcOrd="0" destOrd="0" presId="urn:microsoft.com/office/officeart/2005/8/layout/hProcess7"/>
    <dgm:cxn modelId="{84452376-46D0-4857-8844-EE8AAC73D281}" type="presParOf" srcId="{A8DF932D-1E21-4317-B486-9EE10A979F58}" destId="{C9963C24-F172-45F1-BDF7-F1D0C4F355AA}" srcOrd="1" destOrd="0" presId="urn:microsoft.com/office/officeart/2005/8/layout/hProcess7"/>
    <dgm:cxn modelId="{6F5F9539-9DA4-462E-8556-648DB890C476}" type="presParOf" srcId="{A8DF932D-1E21-4317-B486-9EE10A979F58}" destId="{7176EF2C-8035-4A1A-8095-C5E963D08F09}" srcOrd="2" destOrd="0" presId="urn:microsoft.com/office/officeart/2005/8/layout/hProcess7"/>
    <dgm:cxn modelId="{905E85B9-D55D-4553-B0D5-BB6517584D84}" type="presParOf" srcId="{4C938564-75AD-40B7-BA17-8268FE905226}" destId="{966BA1EC-0E0C-4A16-8988-90E432333425}" srcOrd="3" destOrd="0" presId="urn:microsoft.com/office/officeart/2005/8/layout/hProcess7"/>
    <dgm:cxn modelId="{3850C3ED-1830-44E0-80BD-05C316C580D3}" type="presParOf" srcId="{4C938564-75AD-40B7-BA17-8268FE905226}" destId="{369722A9-CBBA-46A9-88A1-39540431C4D1}" srcOrd="4" destOrd="0" presId="urn:microsoft.com/office/officeart/2005/8/layout/hProcess7"/>
    <dgm:cxn modelId="{9DB775D8-9615-4B7F-AFEE-1FA6175B8E56}" type="presParOf" srcId="{369722A9-CBBA-46A9-88A1-39540431C4D1}" destId="{359E566E-B863-4C56-B195-2884D20C96F2}" srcOrd="0" destOrd="0" presId="urn:microsoft.com/office/officeart/2005/8/layout/hProcess7"/>
    <dgm:cxn modelId="{ECD4E57C-2A75-42C6-A16F-00A90C9E0962}" type="presParOf" srcId="{369722A9-CBBA-46A9-88A1-39540431C4D1}" destId="{CF574AF5-9806-4D02-8D6F-D483118A2EE2}" srcOrd="1" destOrd="0" presId="urn:microsoft.com/office/officeart/2005/8/layout/hProcess7"/>
    <dgm:cxn modelId="{9850CFB9-F9E4-47C6-BCE3-D00A13109613}" type="presParOf" srcId="{369722A9-CBBA-46A9-88A1-39540431C4D1}" destId="{AC957B63-E18C-4C0E-9379-107F7BF4BD28}" srcOrd="2" destOrd="0" presId="urn:microsoft.com/office/officeart/2005/8/layout/hProcess7"/>
    <dgm:cxn modelId="{503F215B-8763-4720-BDEC-43D9B03907BD}" type="presParOf" srcId="{4C938564-75AD-40B7-BA17-8268FE905226}" destId="{B24DEE17-B76D-49C5-B286-A97F64B3193C}" srcOrd="5" destOrd="0" presId="urn:microsoft.com/office/officeart/2005/8/layout/hProcess7"/>
    <dgm:cxn modelId="{C0A3729E-B676-41C2-BFDE-862AD2CE090B}" type="presParOf" srcId="{4C938564-75AD-40B7-BA17-8268FE905226}" destId="{3996B5D1-93AC-4A32-A330-C98D96A24A83}" srcOrd="6" destOrd="0" presId="urn:microsoft.com/office/officeart/2005/8/layout/hProcess7"/>
    <dgm:cxn modelId="{2BC18A4D-8D91-473E-9917-EC60284A1D5F}" type="presParOf" srcId="{3996B5D1-93AC-4A32-A330-C98D96A24A83}" destId="{32B5F01C-A7DD-4AC1-B6FE-BB366DA75933}" srcOrd="0" destOrd="0" presId="urn:microsoft.com/office/officeart/2005/8/layout/hProcess7"/>
    <dgm:cxn modelId="{299DD657-B3AC-464B-8AA9-0DEB8E5358F8}" type="presParOf" srcId="{3996B5D1-93AC-4A32-A330-C98D96A24A83}" destId="{5E51085B-C7BB-4DCC-B97C-350949B49932}" srcOrd="1" destOrd="0" presId="urn:microsoft.com/office/officeart/2005/8/layout/hProcess7"/>
    <dgm:cxn modelId="{BE13331B-16F5-4EF7-B80C-951BB33E1A6D}" type="presParOf" srcId="{3996B5D1-93AC-4A32-A330-C98D96A24A83}" destId="{A4EDBB18-4F0E-4225-B017-26F5C38D40AE}" srcOrd="2" destOrd="0" presId="urn:microsoft.com/office/officeart/2005/8/layout/hProcess7"/>
    <dgm:cxn modelId="{2328D7FD-E808-4BC2-8ADC-30DA04DE25F8}" type="presParOf" srcId="{4C938564-75AD-40B7-BA17-8268FE905226}" destId="{BC11495C-7126-4553-B930-595A48854505}" srcOrd="7" destOrd="0" presId="urn:microsoft.com/office/officeart/2005/8/layout/hProcess7"/>
    <dgm:cxn modelId="{C2BE8468-9928-447D-9DA4-9EF5ADDD58E1}" type="presParOf" srcId="{4C938564-75AD-40B7-BA17-8268FE905226}" destId="{27CF77B8-DA57-4A6B-BDB3-03B30E992B2D}" srcOrd="8" destOrd="0" presId="urn:microsoft.com/office/officeart/2005/8/layout/hProcess7"/>
    <dgm:cxn modelId="{A84921BD-6A63-4A12-A13E-7DC7EFC25DFE}" type="presParOf" srcId="{27CF77B8-DA57-4A6B-BDB3-03B30E992B2D}" destId="{E124E243-B420-4DA3-82CE-0C550BA3AD87}" srcOrd="0" destOrd="0" presId="urn:microsoft.com/office/officeart/2005/8/layout/hProcess7"/>
    <dgm:cxn modelId="{6B3E116B-8157-4156-9256-7AD718E9B16D}" type="presParOf" srcId="{27CF77B8-DA57-4A6B-BDB3-03B30E992B2D}" destId="{FD18907F-B663-49BE-8D49-A5B5A9286801}" srcOrd="1" destOrd="0" presId="urn:microsoft.com/office/officeart/2005/8/layout/hProcess7"/>
    <dgm:cxn modelId="{EF01C754-3F8D-4C35-AE43-EE020874D8AD}" type="presParOf" srcId="{27CF77B8-DA57-4A6B-BDB3-03B30E992B2D}" destId="{BB5C3433-EE13-446C-B79F-0CA6393845B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77FE17-DBA5-484F-A186-503F29584292}" type="doc">
      <dgm:prSet loTypeId="urn:microsoft.com/office/officeart/2005/8/layout/h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6F88BDA8-BB48-4FCB-AE73-AB23DDB2260C}">
      <dgm:prSet phldrT="[Texto]" custT="1"/>
      <dgm:spPr/>
      <dgm:t>
        <a:bodyPr/>
        <a:lstStyle/>
        <a:p>
          <a:endParaRPr lang="gl-ES" sz="1900" b="1" noProof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A6C6A5-C639-4AE0-9EFA-487FA35D11D0}" type="parTrans" cxnId="{187F1DD7-26F9-4405-A646-7D91B4671A2C}">
      <dgm:prSet/>
      <dgm:spPr/>
      <dgm:t>
        <a:bodyPr/>
        <a:lstStyle/>
        <a:p>
          <a:endParaRPr lang="es-ES"/>
        </a:p>
      </dgm:t>
    </dgm:pt>
    <dgm:pt modelId="{4AEF3555-6666-4149-8E3A-441F842A1EBE}" type="sibTrans" cxnId="{187F1DD7-26F9-4405-A646-7D91B4671A2C}">
      <dgm:prSet/>
      <dgm:spPr/>
      <dgm:t>
        <a:bodyPr/>
        <a:lstStyle/>
        <a:p>
          <a:endParaRPr lang="es-ES"/>
        </a:p>
      </dgm:t>
    </dgm:pt>
    <dgm:pt modelId="{97A6372F-C19E-44EC-8464-DE20FE0A26A7}">
      <dgm:prSet phldrT="[Texto]" custT="1"/>
      <dgm:spPr/>
      <dgm:t>
        <a:bodyPr/>
        <a:lstStyle/>
        <a:p>
          <a:r>
            <a:rPr lang="gl-ES" sz="1400" b="1" noProof="0" dirty="0" smtClean="0">
              <a:latin typeface="Times New Roman" pitchFamily="18" charset="0"/>
              <a:cs typeface="Times New Roman" pitchFamily="18" charset="0"/>
            </a:rPr>
            <a:t>Libros fóra do centro</a:t>
          </a:r>
          <a:endParaRPr lang="gl-ES" sz="14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D87D94C5-3238-48BE-8260-6B9F8FCDEE6B}" type="parTrans" cxnId="{5A744889-4938-4D13-B229-EE537D7000C0}">
      <dgm:prSet/>
      <dgm:spPr/>
      <dgm:t>
        <a:bodyPr/>
        <a:lstStyle/>
        <a:p>
          <a:endParaRPr lang="es-ES"/>
        </a:p>
      </dgm:t>
    </dgm:pt>
    <dgm:pt modelId="{E413C633-09D4-4C2C-BF88-0B662696CB6E}" type="sibTrans" cxnId="{5A744889-4938-4D13-B229-EE537D7000C0}">
      <dgm:prSet/>
      <dgm:spPr/>
      <dgm:t>
        <a:bodyPr/>
        <a:lstStyle/>
        <a:p>
          <a:endParaRPr lang="es-ES"/>
        </a:p>
      </dgm:t>
    </dgm:pt>
    <dgm:pt modelId="{F166074E-ACB1-4AA1-8513-96DA0E3F7DA9}">
      <dgm:prSet phldrT="[Texto]" custT="1"/>
      <dgm:spPr/>
      <dgm:t>
        <a:bodyPr/>
        <a:lstStyle/>
        <a:p>
          <a:r>
            <a:rPr lang="es-ES" sz="1400" b="1" dirty="0" smtClean="0">
              <a:latin typeface="Times New Roman" pitchFamily="18" charset="0"/>
              <a:cs typeface="Times New Roman" pitchFamily="18" charset="0"/>
            </a:rPr>
            <a:t>Libros e familias</a:t>
          </a:r>
          <a:endParaRPr lang="es-ES" sz="1400" b="1" dirty="0">
            <a:latin typeface="Times New Roman" pitchFamily="18" charset="0"/>
            <a:cs typeface="Times New Roman" pitchFamily="18" charset="0"/>
          </a:endParaRPr>
        </a:p>
      </dgm:t>
    </dgm:pt>
    <dgm:pt modelId="{DBB94F59-BC50-4ABA-810E-C70AA3E18D85}" type="parTrans" cxnId="{65BA87A9-568D-4AB3-9A3A-457769792F38}">
      <dgm:prSet/>
      <dgm:spPr/>
      <dgm:t>
        <a:bodyPr/>
        <a:lstStyle/>
        <a:p>
          <a:endParaRPr lang="es-ES"/>
        </a:p>
      </dgm:t>
    </dgm:pt>
    <dgm:pt modelId="{E94BE540-3C24-4D0C-AC81-8C4046D7FA54}" type="sibTrans" cxnId="{65BA87A9-568D-4AB3-9A3A-457769792F38}">
      <dgm:prSet/>
      <dgm:spPr/>
      <dgm:t>
        <a:bodyPr/>
        <a:lstStyle/>
        <a:p>
          <a:endParaRPr lang="es-ES"/>
        </a:p>
      </dgm:t>
    </dgm:pt>
    <dgm:pt modelId="{841C5254-FAB8-4E52-A37D-248DCD85E175}">
      <dgm:prSet phldrT="[Texto]" custT="1"/>
      <dgm:spPr/>
      <dgm:t>
        <a:bodyPr/>
        <a:lstStyle/>
        <a:p>
          <a:r>
            <a:rPr lang="gl-ES" sz="1400" b="1" noProof="0" dirty="0" smtClean="0">
              <a:latin typeface="Times New Roman" pitchFamily="18" charset="0"/>
              <a:cs typeface="Times New Roman" pitchFamily="18" charset="0"/>
            </a:rPr>
            <a:t>Libros nas aulas</a:t>
          </a:r>
          <a:endParaRPr lang="gl-ES" sz="14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D2C42491-DB9B-4EE3-BD21-26870FE66654}" type="parTrans" cxnId="{AF3DAA59-AF00-4055-91EC-F192D6116A97}">
      <dgm:prSet/>
      <dgm:spPr/>
      <dgm:t>
        <a:bodyPr/>
        <a:lstStyle/>
        <a:p>
          <a:endParaRPr lang="es-ES"/>
        </a:p>
      </dgm:t>
    </dgm:pt>
    <dgm:pt modelId="{EBE0161F-4A7C-4520-962E-DAA5C874B111}" type="sibTrans" cxnId="{AF3DAA59-AF00-4055-91EC-F192D6116A97}">
      <dgm:prSet/>
      <dgm:spPr/>
      <dgm:t>
        <a:bodyPr/>
        <a:lstStyle/>
        <a:p>
          <a:endParaRPr lang="es-ES"/>
        </a:p>
      </dgm:t>
    </dgm:pt>
    <dgm:pt modelId="{044C7879-DB5B-40D3-BE5E-5DF8578122E4}">
      <dgm:prSet custT="1"/>
      <dgm:spPr/>
      <dgm:t>
        <a:bodyPr/>
        <a:lstStyle/>
        <a:p>
          <a:endParaRPr lang="gl-ES" sz="1400" b="1" noProof="0" dirty="0" smtClean="0">
            <a:latin typeface="Times New Roman" pitchFamily="18" charset="0"/>
            <a:cs typeface="Times New Roman" pitchFamily="18" charset="0"/>
          </a:endParaRPr>
        </a:p>
        <a:p>
          <a:r>
            <a:rPr lang="gl-ES" sz="1400" b="1" noProof="0" dirty="0" smtClean="0">
              <a:latin typeface="Times New Roman" pitchFamily="18" charset="0"/>
              <a:cs typeface="Times New Roman" pitchFamily="18" charset="0"/>
            </a:rPr>
            <a:t>Libros e lecturas na biblioteca</a:t>
          </a:r>
          <a:endParaRPr lang="gl-ES" sz="14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B3B01389-4D38-42C7-86C7-CAD032C8C6CB}" type="parTrans" cxnId="{7F87386A-CBCF-4B5A-B8F0-7CD1D8ECA3B8}">
      <dgm:prSet/>
      <dgm:spPr/>
      <dgm:t>
        <a:bodyPr/>
        <a:lstStyle/>
        <a:p>
          <a:endParaRPr lang="es-ES"/>
        </a:p>
      </dgm:t>
    </dgm:pt>
    <dgm:pt modelId="{26E76DCA-47FB-4624-ACE8-45D22DFE44DC}" type="sibTrans" cxnId="{7F87386A-CBCF-4B5A-B8F0-7CD1D8ECA3B8}">
      <dgm:prSet/>
      <dgm:spPr/>
      <dgm:t>
        <a:bodyPr/>
        <a:lstStyle/>
        <a:p>
          <a:endParaRPr lang="es-ES"/>
        </a:p>
      </dgm:t>
    </dgm:pt>
    <dgm:pt modelId="{6D45C6F8-59C9-423B-8CA6-62BF82DB9709}" type="pres">
      <dgm:prSet presAssocID="{6577FE17-DBA5-484F-A186-503F295842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24AD8A-FF1C-4F1C-A5A4-9E97D9CCF5C2}" type="pres">
      <dgm:prSet presAssocID="{6F88BDA8-BB48-4FCB-AE73-AB23DDB2260C}" presName="roof" presStyleLbl="dkBgShp" presStyleIdx="0" presStyleCnt="2"/>
      <dgm:spPr/>
      <dgm:t>
        <a:bodyPr/>
        <a:lstStyle/>
        <a:p>
          <a:endParaRPr lang="es-ES"/>
        </a:p>
      </dgm:t>
    </dgm:pt>
    <dgm:pt modelId="{8FA41560-F0C4-4B10-9C83-EBE14FD46E80}" type="pres">
      <dgm:prSet presAssocID="{6F88BDA8-BB48-4FCB-AE73-AB23DDB2260C}" presName="pillars" presStyleCnt="0"/>
      <dgm:spPr/>
    </dgm:pt>
    <dgm:pt modelId="{9701E07D-642D-4482-9AEE-57E25FF35A9C}" type="pres">
      <dgm:prSet presAssocID="{6F88BDA8-BB48-4FCB-AE73-AB23DDB2260C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94EF76-3E94-427F-BA97-7809B49BDF01}" type="pres">
      <dgm:prSet presAssocID="{F166074E-ACB1-4AA1-8513-96DA0E3F7DA9}" presName="pillarX" presStyleLbl="node1" presStyleIdx="1" presStyleCnt="4" custLinFactNeighborX="-49" custLinFactNeighborY="-2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7B2D99-0447-4257-A822-02A87CC5F392}" type="pres">
      <dgm:prSet presAssocID="{841C5254-FAB8-4E52-A37D-248DCD85E175}" presName="pillarX" presStyleLbl="node1" presStyleIdx="2" presStyleCnt="4" custLinFactNeighborY="-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93AAC9-2BE9-45D3-AF4C-EF4F2F458C61}" type="pres">
      <dgm:prSet presAssocID="{044C7879-DB5B-40D3-BE5E-5DF8578122E4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1E33F9-3326-4000-8B95-657AD03C42E9}" type="pres">
      <dgm:prSet presAssocID="{6F88BDA8-BB48-4FCB-AE73-AB23DDB2260C}" presName="base" presStyleLbl="dkBgShp" presStyleIdx="1" presStyleCnt="2"/>
      <dgm:spPr/>
    </dgm:pt>
  </dgm:ptLst>
  <dgm:cxnLst>
    <dgm:cxn modelId="{187F1DD7-26F9-4405-A646-7D91B4671A2C}" srcId="{6577FE17-DBA5-484F-A186-503F29584292}" destId="{6F88BDA8-BB48-4FCB-AE73-AB23DDB2260C}" srcOrd="0" destOrd="0" parTransId="{C0A6C6A5-C639-4AE0-9EFA-487FA35D11D0}" sibTransId="{4AEF3555-6666-4149-8E3A-441F842A1EBE}"/>
    <dgm:cxn modelId="{2AEA9EDB-E98D-4310-AB8B-7EF47D9CB820}" type="presOf" srcId="{6F88BDA8-BB48-4FCB-AE73-AB23DDB2260C}" destId="{8024AD8A-FF1C-4F1C-A5A4-9E97D9CCF5C2}" srcOrd="0" destOrd="0" presId="urn:microsoft.com/office/officeart/2005/8/layout/hList3"/>
    <dgm:cxn modelId="{F0A1E144-4FF3-4033-98B9-DA47A2992267}" type="presOf" srcId="{F166074E-ACB1-4AA1-8513-96DA0E3F7DA9}" destId="{BC94EF76-3E94-427F-BA97-7809B49BDF01}" srcOrd="0" destOrd="0" presId="urn:microsoft.com/office/officeart/2005/8/layout/hList3"/>
    <dgm:cxn modelId="{B0453EEF-9F5C-4E40-B02B-22557E12EE4F}" type="presOf" srcId="{044C7879-DB5B-40D3-BE5E-5DF8578122E4}" destId="{D593AAC9-2BE9-45D3-AF4C-EF4F2F458C61}" srcOrd="0" destOrd="0" presId="urn:microsoft.com/office/officeart/2005/8/layout/hList3"/>
    <dgm:cxn modelId="{F447E647-815D-4B97-889D-C3E7546F3173}" type="presOf" srcId="{97A6372F-C19E-44EC-8464-DE20FE0A26A7}" destId="{9701E07D-642D-4482-9AEE-57E25FF35A9C}" srcOrd="0" destOrd="0" presId="urn:microsoft.com/office/officeart/2005/8/layout/hList3"/>
    <dgm:cxn modelId="{65BA87A9-568D-4AB3-9A3A-457769792F38}" srcId="{6F88BDA8-BB48-4FCB-AE73-AB23DDB2260C}" destId="{F166074E-ACB1-4AA1-8513-96DA0E3F7DA9}" srcOrd="1" destOrd="0" parTransId="{DBB94F59-BC50-4ABA-810E-C70AA3E18D85}" sibTransId="{E94BE540-3C24-4D0C-AC81-8C4046D7FA54}"/>
    <dgm:cxn modelId="{AF3DAA59-AF00-4055-91EC-F192D6116A97}" srcId="{6F88BDA8-BB48-4FCB-AE73-AB23DDB2260C}" destId="{841C5254-FAB8-4E52-A37D-248DCD85E175}" srcOrd="2" destOrd="0" parTransId="{D2C42491-DB9B-4EE3-BD21-26870FE66654}" sibTransId="{EBE0161F-4A7C-4520-962E-DAA5C874B111}"/>
    <dgm:cxn modelId="{5A744889-4938-4D13-B229-EE537D7000C0}" srcId="{6F88BDA8-BB48-4FCB-AE73-AB23DDB2260C}" destId="{97A6372F-C19E-44EC-8464-DE20FE0A26A7}" srcOrd="0" destOrd="0" parTransId="{D87D94C5-3238-48BE-8260-6B9F8FCDEE6B}" sibTransId="{E413C633-09D4-4C2C-BF88-0B662696CB6E}"/>
    <dgm:cxn modelId="{C50811FB-5101-4E47-BC09-6C4B7958EEE3}" type="presOf" srcId="{6577FE17-DBA5-484F-A186-503F29584292}" destId="{6D45C6F8-59C9-423B-8CA6-62BF82DB9709}" srcOrd="0" destOrd="0" presId="urn:microsoft.com/office/officeart/2005/8/layout/hList3"/>
    <dgm:cxn modelId="{D539A769-589F-48A1-8591-482356AADDBD}" type="presOf" srcId="{841C5254-FAB8-4E52-A37D-248DCD85E175}" destId="{EC7B2D99-0447-4257-A822-02A87CC5F392}" srcOrd="0" destOrd="0" presId="urn:microsoft.com/office/officeart/2005/8/layout/hList3"/>
    <dgm:cxn modelId="{7F87386A-CBCF-4B5A-B8F0-7CD1D8ECA3B8}" srcId="{6F88BDA8-BB48-4FCB-AE73-AB23DDB2260C}" destId="{044C7879-DB5B-40D3-BE5E-5DF8578122E4}" srcOrd="3" destOrd="0" parTransId="{B3B01389-4D38-42C7-86C7-CAD032C8C6CB}" sibTransId="{26E76DCA-47FB-4624-ACE8-45D22DFE44DC}"/>
    <dgm:cxn modelId="{52029189-CF0E-4ADD-BAA3-3DCA8D17A966}" type="presParOf" srcId="{6D45C6F8-59C9-423B-8CA6-62BF82DB9709}" destId="{8024AD8A-FF1C-4F1C-A5A4-9E97D9CCF5C2}" srcOrd="0" destOrd="0" presId="urn:microsoft.com/office/officeart/2005/8/layout/hList3"/>
    <dgm:cxn modelId="{EA6A95CA-F784-4110-8FB8-EA1122C2CFCA}" type="presParOf" srcId="{6D45C6F8-59C9-423B-8CA6-62BF82DB9709}" destId="{8FA41560-F0C4-4B10-9C83-EBE14FD46E80}" srcOrd="1" destOrd="0" presId="urn:microsoft.com/office/officeart/2005/8/layout/hList3"/>
    <dgm:cxn modelId="{CEF65C99-A7DB-4948-B99F-F64BC0065EF9}" type="presParOf" srcId="{8FA41560-F0C4-4B10-9C83-EBE14FD46E80}" destId="{9701E07D-642D-4482-9AEE-57E25FF35A9C}" srcOrd="0" destOrd="0" presId="urn:microsoft.com/office/officeart/2005/8/layout/hList3"/>
    <dgm:cxn modelId="{9A166535-772E-497D-AC28-5C699AB95EBB}" type="presParOf" srcId="{8FA41560-F0C4-4B10-9C83-EBE14FD46E80}" destId="{BC94EF76-3E94-427F-BA97-7809B49BDF01}" srcOrd="1" destOrd="0" presId="urn:microsoft.com/office/officeart/2005/8/layout/hList3"/>
    <dgm:cxn modelId="{497672A8-092A-4F88-8C09-404B337CC8A6}" type="presParOf" srcId="{8FA41560-F0C4-4B10-9C83-EBE14FD46E80}" destId="{EC7B2D99-0447-4257-A822-02A87CC5F392}" srcOrd="2" destOrd="0" presId="urn:microsoft.com/office/officeart/2005/8/layout/hList3"/>
    <dgm:cxn modelId="{18B6BF1D-4E5E-496B-A0A5-13C829FC3C2F}" type="presParOf" srcId="{8FA41560-F0C4-4B10-9C83-EBE14FD46E80}" destId="{D593AAC9-2BE9-45D3-AF4C-EF4F2F458C61}" srcOrd="3" destOrd="0" presId="urn:microsoft.com/office/officeart/2005/8/layout/hList3"/>
    <dgm:cxn modelId="{9B824EC3-9127-4BE3-9F02-78E7428C5CA9}" type="presParOf" srcId="{6D45C6F8-59C9-423B-8CA6-62BF82DB9709}" destId="{8D1E33F9-3326-4000-8B95-657AD03C42E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3C8014-06D0-4293-985C-68F8A9DE4B15}" type="doc">
      <dgm:prSet loTypeId="urn:microsoft.com/office/officeart/2005/8/layout/radial2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1280C774-C43C-440D-81FD-7C6AB9A9F936}">
      <dgm:prSet phldrT="[Texto]" custT="1"/>
      <dgm:spPr/>
      <dgm:t>
        <a:bodyPr/>
        <a:lstStyle/>
        <a:p>
          <a:r>
            <a:rPr lang="es-ES" sz="2100" b="1" dirty="0" smtClean="0">
              <a:latin typeface="Times New Roman" pitchFamily="18" charset="0"/>
              <a:cs typeface="Times New Roman" pitchFamily="18" charset="0"/>
            </a:rPr>
            <a:t>Fomento da lectura</a:t>
          </a:r>
          <a:endParaRPr lang="es-ES" sz="2100" b="1" dirty="0">
            <a:latin typeface="Times New Roman" pitchFamily="18" charset="0"/>
            <a:cs typeface="Times New Roman" pitchFamily="18" charset="0"/>
          </a:endParaRPr>
        </a:p>
      </dgm:t>
    </dgm:pt>
    <dgm:pt modelId="{D377F1D1-80E6-45B8-AFAF-AFE432001C99}" type="sibTrans" cxnId="{A63120CF-9B90-433C-BADC-8C13727329EE}">
      <dgm:prSet/>
      <dgm:spPr/>
      <dgm:t>
        <a:bodyPr/>
        <a:lstStyle/>
        <a:p>
          <a:endParaRPr lang="es-ES"/>
        </a:p>
      </dgm:t>
    </dgm:pt>
    <dgm:pt modelId="{27D53A70-8C91-47E6-835A-595B60D4D90C}" type="parTrans" cxnId="{A63120CF-9B90-433C-BADC-8C13727329EE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>
          <a:noFill/>
        </a:ln>
      </dgm:spPr>
      <dgm:t>
        <a:bodyPr/>
        <a:lstStyle/>
        <a:p>
          <a:endParaRPr lang="es-ES"/>
        </a:p>
      </dgm:t>
    </dgm:pt>
    <dgm:pt modelId="{89FFA768-5BBD-42FB-8B7A-CB6116E4BEC7}" type="pres">
      <dgm:prSet presAssocID="{103C8014-06D0-4293-985C-68F8A9DE4B1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7B114C-0B62-4D7F-8E39-43AE5797A729}" type="pres">
      <dgm:prSet presAssocID="{103C8014-06D0-4293-985C-68F8A9DE4B15}" presName="cycle" presStyleCnt="0"/>
      <dgm:spPr/>
    </dgm:pt>
    <dgm:pt modelId="{35AD5C36-278B-4270-AC39-7E407710EBB9}" type="pres">
      <dgm:prSet presAssocID="{103C8014-06D0-4293-985C-68F8A9DE4B15}" presName="centerShape" presStyleCnt="0"/>
      <dgm:spPr/>
    </dgm:pt>
    <dgm:pt modelId="{90CD0F89-2078-4633-B36F-98BF8FB585F6}" type="pres">
      <dgm:prSet presAssocID="{103C8014-06D0-4293-985C-68F8A9DE4B15}" presName="connSite" presStyleLbl="node1" presStyleIdx="0" presStyleCnt="2"/>
      <dgm:spPr/>
    </dgm:pt>
    <dgm:pt modelId="{D2CA0D6C-4742-4796-AF24-B1CB5E445D78}" type="pres">
      <dgm:prSet presAssocID="{103C8014-06D0-4293-985C-68F8A9DE4B15}" presName="visible" presStyleLbl="node1" presStyleIdx="0" presStyleCnt="2" custLinFactNeighborX="-11" custLinFactNeighborY="-476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431963D-70D0-45B7-ACF5-525D647666E5}" type="pres">
      <dgm:prSet presAssocID="{27D53A70-8C91-47E6-835A-595B60D4D90C}" presName="Name25" presStyleLbl="parChTrans1D1" presStyleIdx="0" presStyleCnt="1"/>
      <dgm:spPr/>
      <dgm:t>
        <a:bodyPr/>
        <a:lstStyle/>
        <a:p>
          <a:endParaRPr lang="es-ES"/>
        </a:p>
      </dgm:t>
    </dgm:pt>
    <dgm:pt modelId="{7D0906A0-1E4B-42E6-854A-AC4AE94358E3}" type="pres">
      <dgm:prSet presAssocID="{1280C774-C43C-440D-81FD-7C6AB9A9F936}" presName="node" presStyleCnt="0"/>
      <dgm:spPr/>
    </dgm:pt>
    <dgm:pt modelId="{B9C4EE9C-5AAE-45EE-92C1-7BCB4DC76D69}" type="pres">
      <dgm:prSet presAssocID="{1280C774-C43C-440D-81FD-7C6AB9A9F936}" presName="parentNode" presStyleLbl="node1" presStyleIdx="1" presStyleCnt="2" custScaleX="346709" custLinFactNeighborX="32469" custLinFactNeighborY="-4891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B329E1-B1DD-40E8-9963-5371A6397462}" type="pres">
      <dgm:prSet presAssocID="{1280C774-C43C-440D-81FD-7C6AB9A9F93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A63120CF-9B90-433C-BADC-8C13727329EE}" srcId="{103C8014-06D0-4293-985C-68F8A9DE4B15}" destId="{1280C774-C43C-440D-81FD-7C6AB9A9F936}" srcOrd="0" destOrd="0" parTransId="{27D53A70-8C91-47E6-835A-595B60D4D90C}" sibTransId="{D377F1D1-80E6-45B8-AFAF-AFE432001C99}"/>
    <dgm:cxn modelId="{5747ED23-AB9A-49C0-8721-96FF1F815CE3}" type="presOf" srcId="{1280C774-C43C-440D-81FD-7C6AB9A9F936}" destId="{B9C4EE9C-5AAE-45EE-92C1-7BCB4DC76D69}" srcOrd="0" destOrd="0" presId="urn:microsoft.com/office/officeart/2005/8/layout/radial2"/>
    <dgm:cxn modelId="{8436AF9C-AF75-493C-86B7-AF6878127067}" type="presOf" srcId="{103C8014-06D0-4293-985C-68F8A9DE4B15}" destId="{89FFA768-5BBD-42FB-8B7A-CB6116E4BEC7}" srcOrd="0" destOrd="0" presId="urn:microsoft.com/office/officeart/2005/8/layout/radial2"/>
    <dgm:cxn modelId="{F09F0677-F79D-47DE-ABC2-78EF48725A3B}" type="presOf" srcId="{27D53A70-8C91-47E6-835A-595B60D4D90C}" destId="{A431963D-70D0-45B7-ACF5-525D647666E5}" srcOrd="0" destOrd="0" presId="urn:microsoft.com/office/officeart/2005/8/layout/radial2"/>
    <dgm:cxn modelId="{48D22B75-DB5A-43AC-8426-607ACEC1A8E4}" type="presParOf" srcId="{89FFA768-5BBD-42FB-8B7A-CB6116E4BEC7}" destId="{8A7B114C-0B62-4D7F-8E39-43AE5797A729}" srcOrd="0" destOrd="0" presId="urn:microsoft.com/office/officeart/2005/8/layout/radial2"/>
    <dgm:cxn modelId="{CFE5342D-2819-4C38-B3CC-6D5DE4607B68}" type="presParOf" srcId="{8A7B114C-0B62-4D7F-8E39-43AE5797A729}" destId="{35AD5C36-278B-4270-AC39-7E407710EBB9}" srcOrd="0" destOrd="0" presId="urn:microsoft.com/office/officeart/2005/8/layout/radial2"/>
    <dgm:cxn modelId="{28FFE387-D346-4028-889E-A07784A10BBD}" type="presParOf" srcId="{35AD5C36-278B-4270-AC39-7E407710EBB9}" destId="{90CD0F89-2078-4633-B36F-98BF8FB585F6}" srcOrd="0" destOrd="0" presId="urn:microsoft.com/office/officeart/2005/8/layout/radial2"/>
    <dgm:cxn modelId="{04B79201-5824-4672-872E-5720140E9310}" type="presParOf" srcId="{35AD5C36-278B-4270-AC39-7E407710EBB9}" destId="{D2CA0D6C-4742-4796-AF24-B1CB5E445D78}" srcOrd="1" destOrd="0" presId="urn:microsoft.com/office/officeart/2005/8/layout/radial2"/>
    <dgm:cxn modelId="{D9C436FA-864C-45F4-8307-39FC0B0BB726}" type="presParOf" srcId="{8A7B114C-0B62-4D7F-8E39-43AE5797A729}" destId="{A431963D-70D0-45B7-ACF5-525D647666E5}" srcOrd="1" destOrd="0" presId="urn:microsoft.com/office/officeart/2005/8/layout/radial2"/>
    <dgm:cxn modelId="{2E38CFBB-7346-41E0-8CFA-44B88FB1A135}" type="presParOf" srcId="{8A7B114C-0B62-4D7F-8E39-43AE5797A729}" destId="{7D0906A0-1E4B-42E6-854A-AC4AE94358E3}" srcOrd="2" destOrd="0" presId="urn:microsoft.com/office/officeart/2005/8/layout/radial2"/>
    <dgm:cxn modelId="{FC026067-2C38-45E9-8A7D-C768CF12A06A}" type="presParOf" srcId="{7D0906A0-1E4B-42E6-854A-AC4AE94358E3}" destId="{B9C4EE9C-5AAE-45EE-92C1-7BCB4DC76D69}" srcOrd="0" destOrd="0" presId="urn:microsoft.com/office/officeart/2005/8/layout/radial2"/>
    <dgm:cxn modelId="{DE09D949-4CBA-4D44-9D28-9461FA69BEFF}" type="presParOf" srcId="{7D0906A0-1E4B-42E6-854A-AC4AE94358E3}" destId="{EBB329E1-B1DD-40E8-9963-5371A639746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6BF7AD-8881-46F4-A9A8-24F672487E9C}" type="doc">
      <dgm:prSet loTypeId="urn:microsoft.com/office/officeart/2005/8/layout/radial1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B736B00C-CAE9-4D4D-A610-3E17BE24C76C}">
      <dgm:prSet phldrT="[Texto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gl-ES" b="1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Biblioteca</a:t>
          </a:r>
        </a:p>
        <a:p>
          <a:r>
            <a:rPr lang="gl-ES" b="1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Proxectos</a:t>
          </a:r>
          <a:endParaRPr lang="gl-ES" b="1" noProof="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B9F3F3-1AD3-4BA0-84F0-3FF1926454E1}" type="parTrans" cxnId="{A572AB2B-E5AC-4E53-AADB-F062BA03580A}">
      <dgm:prSet/>
      <dgm:spPr/>
      <dgm:t>
        <a:bodyPr/>
        <a:lstStyle/>
        <a:p>
          <a:endParaRPr lang="es-ES"/>
        </a:p>
      </dgm:t>
    </dgm:pt>
    <dgm:pt modelId="{145F5C64-F6DD-4BA3-95B0-818224EFD5B4}" type="sibTrans" cxnId="{A572AB2B-E5AC-4E53-AADB-F062BA03580A}">
      <dgm:prSet/>
      <dgm:spPr/>
      <dgm:t>
        <a:bodyPr/>
        <a:lstStyle/>
        <a:p>
          <a:endParaRPr lang="es-ES"/>
        </a:p>
      </dgm:t>
    </dgm:pt>
    <dgm:pt modelId="{5D888ED9-3BF0-48AD-B444-7D5E68298EF7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Proxecto lector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0B7AB3DA-708A-423C-8A7A-335CC7770443}" type="parTrans" cxnId="{2816579C-FFDF-4E1E-B7ED-832889EED3ED}">
      <dgm:prSet/>
      <dgm:spPr/>
      <dgm:t>
        <a:bodyPr/>
        <a:lstStyle/>
        <a:p>
          <a:endParaRPr lang="es-ES"/>
        </a:p>
      </dgm:t>
    </dgm:pt>
    <dgm:pt modelId="{D7B62AE1-3F3D-48AE-8149-D5544BCCA916}" type="sibTrans" cxnId="{2816579C-FFDF-4E1E-B7ED-832889EED3ED}">
      <dgm:prSet/>
      <dgm:spPr/>
      <dgm:t>
        <a:bodyPr/>
        <a:lstStyle/>
        <a:p>
          <a:endParaRPr lang="es-ES"/>
        </a:p>
      </dgm:t>
    </dgm:pt>
    <dgm:pt modelId="{B9CB1116-3C99-4761-8405-3DD93BE061C4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Plans do centro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4C9C504C-734B-4828-B6D8-15D6D3821217}" type="parTrans" cxnId="{7C7AA7F9-77F7-4968-AEDF-B0B34E6DBD7B}">
      <dgm:prSet/>
      <dgm:spPr/>
      <dgm:t>
        <a:bodyPr/>
        <a:lstStyle/>
        <a:p>
          <a:endParaRPr lang="es-ES"/>
        </a:p>
      </dgm:t>
    </dgm:pt>
    <dgm:pt modelId="{8DBD168A-C8CB-4837-8994-AEC1A75BE642}" type="sibTrans" cxnId="{7C7AA7F9-77F7-4968-AEDF-B0B34E6DBD7B}">
      <dgm:prSet/>
      <dgm:spPr/>
      <dgm:t>
        <a:bodyPr/>
        <a:lstStyle/>
        <a:p>
          <a:endParaRPr lang="es-ES"/>
        </a:p>
      </dgm:t>
    </dgm:pt>
    <dgm:pt modelId="{1707E62A-60B6-42C4-AA8D-0DEEF041C6E0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Memoria</a:t>
          </a:r>
        </a:p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Avaliación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8AFBD02D-39E5-488D-A462-CF6685993DC1}" type="parTrans" cxnId="{14A1FF2A-4628-448F-BA3F-22F0A4C31BC6}">
      <dgm:prSet/>
      <dgm:spPr/>
      <dgm:t>
        <a:bodyPr/>
        <a:lstStyle/>
        <a:p>
          <a:endParaRPr lang="es-ES"/>
        </a:p>
      </dgm:t>
    </dgm:pt>
    <dgm:pt modelId="{ACEB7E59-AF99-438A-979A-F7E97FE3AAA9}" type="sibTrans" cxnId="{14A1FF2A-4628-448F-BA3F-22F0A4C31BC6}">
      <dgm:prSet/>
      <dgm:spPr/>
      <dgm:t>
        <a:bodyPr/>
        <a:lstStyle/>
        <a:p>
          <a:endParaRPr lang="es-ES"/>
        </a:p>
      </dgm:t>
    </dgm:pt>
    <dgm:pt modelId="{C13E4F4D-DCDA-4B33-B7B3-AA903958E97E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Liñas prioritarias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6532868B-A955-4AB2-A66F-E28BD43F5A7B}" type="parTrans" cxnId="{6D0D9623-3FCF-4860-8BA3-E57FD24DD79E}">
      <dgm:prSet/>
      <dgm:spPr/>
      <dgm:t>
        <a:bodyPr/>
        <a:lstStyle/>
        <a:p>
          <a:endParaRPr lang="es-ES"/>
        </a:p>
      </dgm:t>
    </dgm:pt>
    <dgm:pt modelId="{3CF49430-6AD8-45BB-A1DB-54A1BDEFB269}" type="sibTrans" cxnId="{6D0D9623-3FCF-4860-8BA3-E57FD24DD79E}">
      <dgm:prSet/>
      <dgm:spPr/>
      <dgm:t>
        <a:bodyPr/>
        <a:lstStyle/>
        <a:p>
          <a:endParaRPr lang="es-ES"/>
        </a:p>
      </dgm:t>
    </dgm:pt>
    <dgm:pt modelId="{BC1006D8-0992-44EB-AA20-5D26E70108D4}">
      <dgm:prSet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Plan anual de lectura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910720EB-D067-420B-8452-4C7116867F0D}" type="parTrans" cxnId="{3DC867F4-3D05-4272-9BA1-5EA072A16BA0}">
      <dgm:prSet/>
      <dgm:spPr/>
      <dgm:t>
        <a:bodyPr/>
        <a:lstStyle/>
        <a:p>
          <a:endParaRPr lang="es-ES"/>
        </a:p>
      </dgm:t>
    </dgm:pt>
    <dgm:pt modelId="{08E216BA-BC19-4DB4-8E5F-35190DC3B3F4}" type="sibTrans" cxnId="{3DC867F4-3D05-4272-9BA1-5EA072A16BA0}">
      <dgm:prSet/>
      <dgm:spPr/>
      <dgm:t>
        <a:bodyPr/>
        <a:lstStyle/>
        <a:p>
          <a:endParaRPr lang="es-ES"/>
        </a:p>
      </dgm:t>
    </dgm:pt>
    <dgm:pt modelId="{77B6D199-6F6C-44FB-83C4-4CFC672BE77F}" type="pres">
      <dgm:prSet presAssocID="{2B6BF7AD-8881-46F4-A9A8-24F672487E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776FB62-C4C7-485B-A808-DE9D9BDD515B}" type="pres">
      <dgm:prSet presAssocID="{B736B00C-CAE9-4D4D-A610-3E17BE24C76C}" presName="centerShape" presStyleLbl="node0" presStyleIdx="0" presStyleCnt="1"/>
      <dgm:spPr/>
      <dgm:t>
        <a:bodyPr/>
        <a:lstStyle/>
        <a:p>
          <a:endParaRPr lang="es-ES"/>
        </a:p>
      </dgm:t>
    </dgm:pt>
    <dgm:pt modelId="{CF52AD19-642B-43AC-B15F-BDD322F9C2E0}" type="pres">
      <dgm:prSet presAssocID="{0B7AB3DA-708A-423C-8A7A-335CC7770443}" presName="Name9" presStyleLbl="parChTrans1D2" presStyleIdx="0" presStyleCnt="5"/>
      <dgm:spPr/>
      <dgm:t>
        <a:bodyPr/>
        <a:lstStyle/>
        <a:p>
          <a:endParaRPr lang="es-ES"/>
        </a:p>
      </dgm:t>
    </dgm:pt>
    <dgm:pt modelId="{970444CC-8AF1-42EF-9F77-0D5953BCFE15}" type="pres">
      <dgm:prSet presAssocID="{0B7AB3DA-708A-423C-8A7A-335CC7770443}" presName="connTx" presStyleLbl="parChTrans1D2" presStyleIdx="0" presStyleCnt="5"/>
      <dgm:spPr/>
      <dgm:t>
        <a:bodyPr/>
        <a:lstStyle/>
        <a:p>
          <a:endParaRPr lang="es-ES"/>
        </a:p>
      </dgm:t>
    </dgm:pt>
    <dgm:pt modelId="{32CE0E54-60A7-43A1-A562-513FEB0E2BC4}" type="pres">
      <dgm:prSet presAssocID="{5D888ED9-3BF0-48AD-B444-7D5E68298EF7}" presName="node" presStyleLbl="node1" presStyleIdx="0" presStyleCnt="5" custRadScaleRad="101048" custRadScaleInc="38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685340-E693-449A-AD62-F89EDE8527F7}" type="pres">
      <dgm:prSet presAssocID="{4C9C504C-734B-4828-B6D8-15D6D3821217}" presName="Name9" presStyleLbl="parChTrans1D2" presStyleIdx="1" presStyleCnt="5"/>
      <dgm:spPr/>
      <dgm:t>
        <a:bodyPr/>
        <a:lstStyle/>
        <a:p>
          <a:endParaRPr lang="es-ES"/>
        </a:p>
      </dgm:t>
    </dgm:pt>
    <dgm:pt modelId="{0CA06AAC-7A54-42FF-9004-501B0D17D9AD}" type="pres">
      <dgm:prSet presAssocID="{4C9C504C-734B-4828-B6D8-15D6D3821217}" presName="connTx" presStyleLbl="parChTrans1D2" presStyleIdx="1" presStyleCnt="5"/>
      <dgm:spPr/>
      <dgm:t>
        <a:bodyPr/>
        <a:lstStyle/>
        <a:p>
          <a:endParaRPr lang="es-ES"/>
        </a:p>
      </dgm:t>
    </dgm:pt>
    <dgm:pt modelId="{F7C91997-9BB3-4637-9942-4AAA9978A7B6}" type="pres">
      <dgm:prSet presAssocID="{B9CB1116-3C99-4761-8405-3DD93BE061C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59ADF5-C7FA-4191-B1CC-659104CF9D12}" type="pres">
      <dgm:prSet presAssocID="{8AFBD02D-39E5-488D-A462-CF6685993DC1}" presName="Name9" presStyleLbl="parChTrans1D2" presStyleIdx="2" presStyleCnt="5"/>
      <dgm:spPr/>
      <dgm:t>
        <a:bodyPr/>
        <a:lstStyle/>
        <a:p>
          <a:endParaRPr lang="es-ES"/>
        </a:p>
      </dgm:t>
    </dgm:pt>
    <dgm:pt modelId="{A2BCDD54-EBE1-4A13-AF03-E9D3923CFCCE}" type="pres">
      <dgm:prSet presAssocID="{8AFBD02D-39E5-488D-A462-CF6685993DC1}" presName="connTx" presStyleLbl="parChTrans1D2" presStyleIdx="2" presStyleCnt="5"/>
      <dgm:spPr/>
      <dgm:t>
        <a:bodyPr/>
        <a:lstStyle/>
        <a:p>
          <a:endParaRPr lang="es-ES"/>
        </a:p>
      </dgm:t>
    </dgm:pt>
    <dgm:pt modelId="{5F1820DB-14CF-4399-832F-92F7FF7EBA61}" type="pres">
      <dgm:prSet presAssocID="{1707E62A-60B6-42C4-AA8D-0DEEF041C6E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D03C0D-C5A6-4542-A16E-4BC50200581C}" type="pres">
      <dgm:prSet presAssocID="{6532868B-A955-4AB2-A66F-E28BD43F5A7B}" presName="Name9" presStyleLbl="parChTrans1D2" presStyleIdx="3" presStyleCnt="5"/>
      <dgm:spPr/>
      <dgm:t>
        <a:bodyPr/>
        <a:lstStyle/>
        <a:p>
          <a:endParaRPr lang="es-ES"/>
        </a:p>
      </dgm:t>
    </dgm:pt>
    <dgm:pt modelId="{72BDD603-15B3-4BDA-8B29-82CA95E45B92}" type="pres">
      <dgm:prSet presAssocID="{6532868B-A955-4AB2-A66F-E28BD43F5A7B}" presName="connTx" presStyleLbl="parChTrans1D2" presStyleIdx="3" presStyleCnt="5"/>
      <dgm:spPr/>
      <dgm:t>
        <a:bodyPr/>
        <a:lstStyle/>
        <a:p>
          <a:endParaRPr lang="es-ES"/>
        </a:p>
      </dgm:t>
    </dgm:pt>
    <dgm:pt modelId="{9CE57EB6-BC40-440F-8AA6-74223E027500}" type="pres">
      <dgm:prSet presAssocID="{C13E4F4D-DCDA-4B33-B7B3-AA903958E97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E6FEB0-F4C0-4BED-BBD0-195C407E32D5}" type="pres">
      <dgm:prSet presAssocID="{910720EB-D067-420B-8452-4C7116867F0D}" presName="Name9" presStyleLbl="parChTrans1D2" presStyleIdx="4" presStyleCnt="5"/>
      <dgm:spPr/>
      <dgm:t>
        <a:bodyPr/>
        <a:lstStyle/>
        <a:p>
          <a:endParaRPr lang="es-ES"/>
        </a:p>
      </dgm:t>
    </dgm:pt>
    <dgm:pt modelId="{4D15E8E0-6A75-4CC8-A143-B901F129824E}" type="pres">
      <dgm:prSet presAssocID="{910720EB-D067-420B-8452-4C7116867F0D}" presName="connTx" presStyleLbl="parChTrans1D2" presStyleIdx="4" presStyleCnt="5"/>
      <dgm:spPr/>
      <dgm:t>
        <a:bodyPr/>
        <a:lstStyle/>
        <a:p>
          <a:endParaRPr lang="es-ES"/>
        </a:p>
      </dgm:t>
    </dgm:pt>
    <dgm:pt modelId="{FE64D236-16F3-4BF4-BD6A-31843E444994}" type="pres">
      <dgm:prSet presAssocID="{BC1006D8-0992-44EB-AA20-5D26E70108D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BC756E-7DFF-4FC5-8017-339C81D338E4}" type="presOf" srcId="{910720EB-D067-420B-8452-4C7116867F0D}" destId="{4D15E8E0-6A75-4CC8-A143-B901F129824E}" srcOrd="1" destOrd="0" presId="urn:microsoft.com/office/officeart/2005/8/layout/radial1"/>
    <dgm:cxn modelId="{02C4C8BC-4A09-42AC-8D61-224FAEA872A3}" type="presOf" srcId="{C13E4F4D-DCDA-4B33-B7B3-AA903958E97E}" destId="{9CE57EB6-BC40-440F-8AA6-74223E027500}" srcOrd="0" destOrd="0" presId="urn:microsoft.com/office/officeart/2005/8/layout/radial1"/>
    <dgm:cxn modelId="{A572AB2B-E5AC-4E53-AADB-F062BA03580A}" srcId="{2B6BF7AD-8881-46F4-A9A8-24F672487E9C}" destId="{B736B00C-CAE9-4D4D-A610-3E17BE24C76C}" srcOrd="0" destOrd="0" parTransId="{ADB9F3F3-1AD3-4BA0-84F0-3FF1926454E1}" sibTransId="{145F5C64-F6DD-4BA3-95B0-818224EFD5B4}"/>
    <dgm:cxn modelId="{104331BF-B6DF-4105-96CC-423D38A93147}" type="presOf" srcId="{BC1006D8-0992-44EB-AA20-5D26E70108D4}" destId="{FE64D236-16F3-4BF4-BD6A-31843E444994}" srcOrd="0" destOrd="0" presId="urn:microsoft.com/office/officeart/2005/8/layout/radial1"/>
    <dgm:cxn modelId="{2816579C-FFDF-4E1E-B7ED-832889EED3ED}" srcId="{B736B00C-CAE9-4D4D-A610-3E17BE24C76C}" destId="{5D888ED9-3BF0-48AD-B444-7D5E68298EF7}" srcOrd="0" destOrd="0" parTransId="{0B7AB3DA-708A-423C-8A7A-335CC7770443}" sibTransId="{D7B62AE1-3F3D-48AE-8149-D5544BCCA916}"/>
    <dgm:cxn modelId="{6AD1F682-A8D7-4A2D-9D36-A2A6F83369B7}" type="presOf" srcId="{5D888ED9-3BF0-48AD-B444-7D5E68298EF7}" destId="{32CE0E54-60A7-43A1-A562-513FEB0E2BC4}" srcOrd="0" destOrd="0" presId="urn:microsoft.com/office/officeart/2005/8/layout/radial1"/>
    <dgm:cxn modelId="{7B2420C1-B50D-486C-B4DC-1DEE869118C3}" type="presOf" srcId="{4C9C504C-734B-4828-B6D8-15D6D3821217}" destId="{0CA06AAC-7A54-42FF-9004-501B0D17D9AD}" srcOrd="1" destOrd="0" presId="urn:microsoft.com/office/officeart/2005/8/layout/radial1"/>
    <dgm:cxn modelId="{503604BA-71F2-40FA-B7B6-890E4E519A2E}" type="presOf" srcId="{8AFBD02D-39E5-488D-A462-CF6685993DC1}" destId="{D759ADF5-C7FA-4191-B1CC-659104CF9D12}" srcOrd="0" destOrd="0" presId="urn:microsoft.com/office/officeart/2005/8/layout/radial1"/>
    <dgm:cxn modelId="{8982DB19-CF37-414C-93BE-A6A7D52DEDF7}" type="presOf" srcId="{0B7AB3DA-708A-423C-8A7A-335CC7770443}" destId="{CF52AD19-642B-43AC-B15F-BDD322F9C2E0}" srcOrd="0" destOrd="0" presId="urn:microsoft.com/office/officeart/2005/8/layout/radial1"/>
    <dgm:cxn modelId="{F137D700-B971-4C2E-A9C6-5F35878D8011}" type="presOf" srcId="{1707E62A-60B6-42C4-AA8D-0DEEF041C6E0}" destId="{5F1820DB-14CF-4399-832F-92F7FF7EBA61}" srcOrd="0" destOrd="0" presId="urn:microsoft.com/office/officeart/2005/8/layout/radial1"/>
    <dgm:cxn modelId="{F3C5D1DC-C698-4BF3-9200-6FE9DA6FFF6F}" type="presOf" srcId="{B736B00C-CAE9-4D4D-A610-3E17BE24C76C}" destId="{B776FB62-C4C7-485B-A808-DE9D9BDD515B}" srcOrd="0" destOrd="0" presId="urn:microsoft.com/office/officeart/2005/8/layout/radial1"/>
    <dgm:cxn modelId="{BF074799-8B3F-49E9-ADD8-3A3691976CC2}" type="presOf" srcId="{2B6BF7AD-8881-46F4-A9A8-24F672487E9C}" destId="{77B6D199-6F6C-44FB-83C4-4CFC672BE77F}" srcOrd="0" destOrd="0" presId="urn:microsoft.com/office/officeart/2005/8/layout/radial1"/>
    <dgm:cxn modelId="{6D0D9623-3FCF-4860-8BA3-E57FD24DD79E}" srcId="{B736B00C-CAE9-4D4D-A610-3E17BE24C76C}" destId="{C13E4F4D-DCDA-4B33-B7B3-AA903958E97E}" srcOrd="3" destOrd="0" parTransId="{6532868B-A955-4AB2-A66F-E28BD43F5A7B}" sibTransId="{3CF49430-6AD8-45BB-A1DB-54A1BDEFB269}"/>
    <dgm:cxn modelId="{3DC867F4-3D05-4272-9BA1-5EA072A16BA0}" srcId="{B736B00C-CAE9-4D4D-A610-3E17BE24C76C}" destId="{BC1006D8-0992-44EB-AA20-5D26E70108D4}" srcOrd="4" destOrd="0" parTransId="{910720EB-D067-420B-8452-4C7116867F0D}" sibTransId="{08E216BA-BC19-4DB4-8E5F-35190DC3B3F4}"/>
    <dgm:cxn modelId="{E7B80568-2CBB-4F0B-BBDB-5AA031F6A033}" type="presOf" srcId="{4C9C504C-734B-4828-B6D8-15D6D3821217}" destId="{C6685340-E693-449A-AD62-F89EDE8527F7}" srcOrd="0" destOrd="0" presId="urn:microsoft.com/office/officeart/2005/8/layout/radial1"/>
    <dgm:cxn modelId="{14A1FF2A-4628-448F-BA3F-22F0A4C31BC6}" srcId="{B736B00C-CAE9-4D4D-A610-3E17BE24C76C}" destId="{1707E62A-60B6-42C4-AA8D-0DEEF041C6E0}" srcOrd="2" destOrd="0" parTransId="{8AFBD02D-39E5-488D-A462-CF6685993DC1}" sibTransId="{ACEB7E59-AF99-438A-979A-F7E97FE3AAA9}"/>
    <dgm:cxn modelId="{A467C283-0DE2-4D72-AD62-5EB4AABDF1D9}" type="presOf" srcId="{0B7AB3DA-708A-423C-8A7A-335CC7770443}" destId="{970444CC-8AF1-42EF-9F77-0D5953BCFE15}" srcOrd="1" destOrd="0" presId="urn:microsoft.com/office/officeart/2005/8/layout/radial1"/>
    <dgm:cxn modelId="{7C7AA7F9-77F7-4968-AEDF-B0B34E6DBD7B}" srcId="{B736B00C-CAE9-4D4D-A610-3E17BE24C76C}" destId="{B9CB1116-3C99-4761-8405-3DD93BE061C4}" srcOrd="1" destOrd="0" parTransId="{4C9C504C-734B-4828-B6D8-15D6D3821217}" sibTransId="{8DBD168A-C8CB-4837-8994-AEC1A75BE642}"/>
    <dgm:cxn modelId="{792582BD-EE65-4D47-95FB-B9A85F5A024B}" type="presOf" srcId="{B9CB1116-3C99-4761-8405-3DD93BE061C4}" destId="{F7C91997-9BB3-4637-9942-4AAA9978A7B6}" srcOrd="0" destOrd="0" presId="urn:microsoft.com/office/officeart/2005/8/layout/radial1"/>
    <dgm:cxn modelId="{F69DBD22-E006-4824-9F7E-9B17DAEFAFAE}" type="presOf" srcId="{8AFBD02D-39E5-488D-A462-CF6685993DC1}" destId="{A2BCDD54-EBE1-4A13-AF03-E9D3923CFCCE}" srcOrd="1" destOrd="0" presId="urn:microsoft.com/office/officeart/2005/8/layout/radial1"/>
    <dgm:cxn modelId="{5F1607DF-6E64-45D3-8C2A-5E65D2D5B76F}" type="presOf" srcId="{910720EB-D067-420B-8452-4C7116867F0D}" destId="{3FE6FEB0-F4C0-4BED-BBD0-195C407E32D5}" srcOrd="0" destOrd="0" presId="urn:microsoft.com/office/officeart/2005/8/layout/radial1"/>
    <dgm:cxn modelId="{3D4DDE30-3529-42C9-93F8-BA3771F2D182}" type="presOf" srcId="{6532868B-A955-4AB2-A66F-E28BD43F5A7B}" destId="{72BDD603-15B3-4BDA-8B29-82CA95E45B92}" srcOrd="1" destOrd="0" presId="urn:microsoft.com/office/officeart/2005/8/layout/radial1"/>
    <dgm:cxn modelId="{EFC349D9-08AF-4DBE-B06E-EE7B60333024}" type="presOf" srcId="{6532868B-A955-4AB2-A66F-E28BD43F5A7B}" destId="{ECD03C0D-C5A6-4542-A16E-4BC50200581C}" srcOrd="0" destOrd="0" presId="urn:microsoft.com/office/officeart/2005/8/layout/radial1"/>
    <dgm:cxn modelId="{58922120-283C-462B-84C3-40D1083969F8}" type="presParOf" srcId="{77B6D199-6F6C-44FB-83C4-4CFC672BE77F}" destId="{B776FB62-C4C7-485B-A808-DE9D9BDD515B}" srcOrd="0" destOrd="0" presId="urn:microsoft.com/office/officeart/2005/8/layout/radial1"/>
    <dgm:cxn modelId="{C7924B93-345A-4C3E-9621-2FFEF4DD8E2F}" type="presParOf" srcId="{77B6D199-6F6C-44FB-83C4-4CFC672BE77F}" destId="{CF52AD19-642B-43AC-B15F-BDD322F9C2E0}" srcOrd="1" destOrd="0" presId="urn:microsoft.com/office/officeart/2005/8/layout/radial1"/>
    <dgm:cxn modelId="{B780EE60-A577-437F-85DB-9DB831590583}" type="presParOf" srcId="{CF52AD19-642B-43AC-B15F-BDD322F9C2E0}" destId="{970444CC-8AF1-42EF-9F77-0D5953BCFE15}" srcOrd="0" destOrd="0" presId="urn:microsoft.com/office/officeart/2005/8/layout/radial1"/>
    <dgm:cxn modelId="{911D1DEC-B75B-45B5-8ECE-8E150F8BBD37}" type="presParOf" srcId="{77B6D199-6F6C-44FB-83C4-4CFC672BE77F}" destId="{32CE0E54-60A7-43A1-A562-513FEB0E2BC4}" srcOrd="2" destOrd="0" presId="urn:microsoft.com/office/officeart/2005/8/layout/radial1"/>
    <dgm:cxn modelId="{44B09881-3A38-41AA-B7C1-F1CEA55E4DD1}" type="presParOf" srcId="{77B6D199-6F6C-44FB-83C4-4CFC672BE77F}" destId="{C6685340-E693-449A-AD62-F89EDE8527F7}" srcOrd="3" destOrd="0" presId="urn:microsoft.com/office/officeart/2005/8/layout/radial1"/>
    <dgm:cxn modelId="{BF6AD54F-32C1-41B7-AE29-363D93249AB2}" type="presParOf" srcId="{C6685340-E693-449A-AD62-F89EDE8527F7}" destId="{0CA06AAC-7A54-42FF-9004-501B0D17D9AD}" srcOrd="0" destOrd="0" presId="urn:microsoft.com/office/officeart/2005/8/layout/radial1"/>
    <dgm:cxn modelId="{D040F82A-9863-433C-BDC4-06F810C0AD06}" type="presParOf" srcId="{77B6D199-6F6C-44FB-83C4-4CFC672BE77F}" destId="{F7C91997-9BB3-4637-9942-4AAA9978A7B6}" srcOrd="4" destOrd="0" presId="urn:microsoft.com/office/officeart/2005/8/layout/radial1"/>
    <dgm:cxn modelId="{5FBDDC0D-CAFD-479D-871F-835F5A5FC9FE}" type="presParOf" srcId="{77B6D199-6F6C-44FB-83C4-4CFC672BE77F}" destId="{D759ADF5-C7FA-4191-B1CC-659104CF9D12}" srcOrd="5" destOrd="0" presId="urn:microsoft.com/office/officeart/2005/8/layout/radial1"/>
    <dgm:cxn modelId="{91CB2556-6231-47DE-AE87-040F3D42E878}" type="presParOf" srcId="{D759ADF5-C7FA-4191-B1CC-659104CF9D12}" destId="{A2BCDD54-EBE1-4A13-AF03-E9D3923CFCCE}" srcOrd="0" destOrd="0" presId="urn:microsoft.com/office/officeart/2005/8/layout/radial1"/>
    <dgm:cxn modelId="{5B28598C-3418-4724-80DA-2796188E2A94}" type="presParOf" srcId="{77B6D199-6F6C-44FB-83C4-4CFC672BE77F}" destId="{5F1820DB-14CF-4399-832F-92F7FF7EBA61}" srcOrd="6" destOrd="0" presId="urn:microsoft.com/office/officeart/2005/8/layout/radial1"/>
    <dgm:cxn modelId="{4BBDAFFD-624D-4403-AF9C-2919ECC3D8E4}" type="presParOf" srcId="{77B6D199-6F6C-44FB-83C4-4CFC672BE77F}" destId="{ECD03C0D-C5A6-4542-A16E-4BC50200581C}" srcOrd="7" destOrd="0" presId="urn:microsoft.com/office/officeart/2005/8/layout/radial1"/>
    <dgm:cxn modelId="{87AB5672-02AE-4DCB-9776-F9026A597E5C}" type="presParOf" srcId="{ECD03C0D-C5A6-4542-A16E-4BC50200581C}" destId="{72BDD603-15B3-4BDA-8B29-82CA95E45B92}" srcOrd="0" destOrd="0" presId="urn:microsoft.com/office/officeart/2005/8/layout/radial1"/>
    <dgm:cxn modelId="{C5DC991C-0FA9-418E-937F-1EF05451F800}" type="presParOf" srcId="{77B6D199-6F6C-44FB-83C4-4CFC672BE77F}" destId="{9CE57EB6-BC40-440F-8AA6-74223E027500}" srcOrd="8" destOrd="0" presId="urn:microsoft.com/office/officeart/2005/8/layout/radial1"/>
    <dgm:cxn modelId="{FE42B2CE-4381-4F5F-B46C-5A2B3E31CF22}" type="presParOf" srcId="{77B6D199-6F6C-44FB-83C4-4CFC672BE77F}" destId="{3FE6FEB0-F4C0-4BED-BBD0-195C407E32D5}" srcOrd="9" destOrd="0" presId="urn:microsoft.com/office/officeart/2005/8/layout/radial1"/>
    <dgm:cxn modelId="{C2CE50EC-9533-4CF0-BBFE-CA4977C460E0}" type="presParOf" srcId="{3FE6FEB0-F4C0-4BED-BBD0-195C407E32D5}" destId="{4D15E8E0-6A75-4CC8-A143-B901F129824E}" srcOrd="0" destOrd="0" presId="urn:microsoft.com/office/officeart/2005/8/layout/radial1"/>
    <dgm:cxn modelId="{E7DFE76B-9C96-4876-A390-3AF87E0F3CF1}" type="presParOf" srcId="{77B6D199-6F6C-44FB-83C4-4CFC672BE77F}" destId="{FE64D236-16F3-4BF4-BD6A-31843E444994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6BF7AD-8881-46F4-A9A8-24F672487E9C}" type="doc">
      <dgm:prSet loTypeId="urn:microsoft.com/office/officeart/2005/8/layout/radial1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B736B00C-CAE9-4D4D-A610-3E17BE24C76C}">
      <dgm:prSet phldrT="[Texto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gl-ES" b="1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Biblioteca</a:t>
          </a:r>
        </a:p>
        <a:p>
          <a:r>
            <a:rPr lang="gl-ES" b="1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Centro</a:t>
          </a:r>
        </a:p>
      </dgm:t>
    </dgm:pt>
    <dgm:pt modelId="{ADB9F3F3-1AD3-4BA0-84F0-3FF1926454E1}" type="parTrans" cxnId="{A572AB2B-E5AC-4E53-AADB-F062BA03580A}">
      <dgm:prSet/>
      <dgm:spPr/>
      <dgm:t>
        <a:bodyPr/>
        <a:lstStyle/>
        <a:p>
          <a:endParaRPr lang="es-ES"/>
        </a:p>
      </dgm:t>
    </dgm:pt>
    <dgm:pt modelId="{145F5C64-F6DD-4BA3-95B0-818224EFD5B4}" type="sibTrans" cxnId="{A572AB2B-E5AC-4E53-AADB-F062BA03580A}">
      <dgm:prSet/>
      <dgm:spPr/>
      <dgm:t>
        <a:bodyPr/>
        <a:lstStyle/>
        <a:p>
          <a:endParaRPr lang="es-ES"/>
        </a:p>
      </dgm:t>
    </dgm:pt>
    <dgm:pt modelId="{5D888ED9-3BF0-48AD-B444-7D5E68298EF7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TIC</a:t>
          </a:r>
        </a:p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ABALAR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0B7AB3DA-708A-423C-8A7A-335CC7770443}" type="parTrans" cxnId="{2816579C-FFDF-4E1E-B7ED-832889EED3ED}">
      <dgm:prSet/>
      <dgm:spPr/>
      <dgm:t>
        <a:bodyPr/>
        <a:lstStyle/>
        <a:p>
          <a:endParaRPr lang="es-ES"/>
        </a:p>
      </dgm:t>
    </dgm:pt>
    <dgm:pt modelId="{D7B62AE1-3F3D-48AE-8149-D5544BCCA916}" type="sibTrans" cxnId="{2816579C-FFDF-4E1E-B7ED-832889EED3ED}">
      <dgm:prSet/>
      <dgm:spPr/>
      <dgm:t>
        <a:bodyPr/>
        <a:lstStyle/>
        <a:p>
          <a:endParaRPr lang="es-ES"/>
        </a:p>
      </dgm:t>
    </dgm:pt>
    <dgm:pt modelId="{B9CB1116-3C99-4761-8405-3DD93BE061C4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Claustro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4C9C504C-734B-4828-B6D8-15D6D3821217}" type="parTrans" cxnId="{7C7AA7F9-77F7-4968-AEDF-B0B34E6DBD7B}">
      <dgm:prSet/>
      <dgm:spPr/>
      <dgm:t>
        <a:bodyPr/>
        <a:lstStyle/>
        <a:p>
          <a:endParaRPr lang="es-ES"/>
        </a:p>
      </dgm:t>
    </dgm:pt>
    <dgm:pt modelId="{8DBD168A-C8CB-4837-8994-AEC1A75BE642}" type="sibTrans" cxnId="{7C7AA7F9-77F7-4968-AEDF-B0B34E6DBD7B}">
      <dgm:prSet/>
      <dgm:spPr/>
      <dgm:t>
        <a:bodyPr/>
        <a:lstStyle/>
        <a:p>
          <a:endParaRPr lang="es-ES"/>
        </a:p>
      </dgm:t>
    </dgm:pt>
    <dgm:pt modelId="{1707E62A-60B6-42C4-AA8D-0DEEF041C6E0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Ciclos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8AFBD02D-39E5-488D-A462-CF6685993DC1}" type="parTrans" cxnId="{14A1FF2A-4628-448F-BA3F-22F0A4C31BC6}">
      <dgm:prSet/>
      <dgm:spPr/>
      <dgm:t>
        <a:bodyPr/>
        <a:lstStyle/>
        <a:p>
          <a:endParaRPr lang="es-ES"/>
        </a:p>
      </dgm:t>
    </dgm:pt>
    <dgm:pt modelId="{ACEB7E59-AF99-438A-979A-F7E97FE3AAA9}" type="sibTrans" cxnId="{14A1FF2A-4628-448F-BA3F-22F0A4C31BC6}">
      <dgm:prSet/>
      <dgm:spPr/>
      <dgm:t>
        <a:bodyPr/>
        <a:lstStyle/>
        <a:p>
          <a:endParaRPr lang="es-ES"/>
        </a:p>
      </dgm:t>
    </dgm:pt>
    <dgm:pt modelId="{C13E4F4D-DCDA-4B33-B7B3-AA903958E97E}">
      <dgm:prSet phldrT="[Texto]"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Departamentos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6532868B-A955-4AB2-A66F-E28BD43F5A7B}" type="parTrans" cxnId="{6D0D9623-3FCF-4860-8BA3-E57FD24DD79E}">
      <dgm:prSet/>
      <dgm:spPr/>
      <dgm:t>
        <a:bodyPr/>
        <a:lstStyle/>
        <a:p>
          <a:endParaRPr lang="es-ES"/>
        </a:p>
      </dgm:t>
    </dgm:pt>
    <dgm:pt modelId="{3CF49430-6AD8-45BB-A1DB-54A1BDEFB269}" type="sibTrans" cxnId="{6D0D9623-3FCF-4860-8BA3-E57FD24DD79E}">
      <dgm:prSet/>
      <dgm:spPr/>
      <dgm:t>
        <a:bodyPr/>
        <a:lstStyle/>
        <a:p>
          <a:endParaRPr lang="es-ES"/>
        </a:p>
      </dgm:t>
    </dgm:pt>
    <dgm:pt modelId="{B7148F61-1FF1-416C-8B5F-DBBAE5D1A544}">
      <dgm:prSet/>
      <dgm:spPr/>
      <dgm:t>
        <a:bodyPr/>
        <a:lstStyle/>
        <a:p>
          <a:r>
            <a:rPr lang="gl-ES" noProof="0" dirty="0" smtClean="0">
              <a:latin typeface="Times New Roman" pitchFamily="18" charset="0"/>
              <a:cs typeface="Times New Roman" pitchFamily="18" charset="0"/>
            </a:rPr>
            <a:t>Normalización</a:t>
          </a:r>
          <a:endParaRPr lang="gl-ES" noProof="0" dirty="0">
            <a:latin typeface="Times New Roman" pitchFamily="18" charset="0"/>
            <a:cs typeface="Times New Roman" pitchFamily="18" charset="0"/>
          </a:endParaRPr>
        </a:p>
      </dgm:t>
    </dgm:pt>
    <dgm:pt modelId="{363809F2-2CC8-4F4C-8FD5-4C4FAACC82CC}" type="parTrans" cxnId="{0B292AEE-C284-4A67-8A27-7D8306D15797}">
      <dgm:prSet/>
      <dgm:spPr/>
      <dgm:t>
        <a:bodyPr/>
        <a:lstStyle/>
        <a:p>
          <a:endParaRPr lang="es-ES"/>
        </a:p>
      </dgm:t>
    </dgm:pt>
    <dgm:pt modelId="{34516553-8A8E-4193-A85E-22B7690846E9}" type="sibTrans" cxnId="{0B292AEE-C284-4A67-8A27-7D8306D15797}">
      <dgm:prSet/>
      <dgm:spPr/>
      <dgm:t>
        <a:bodyPr/>
        <a:lstStyle/>
        <a:p>
          <a:endParaRPr lang="es-ES"/>
        </a:p>
      </dgm:t>
    </dgm:pt>
    <dgm:pt modelId="{05973C96-40B3-4902-8D03-049EED82C036}">
      <dgm:prSet phldrT="[Texto]"/>
      <dgm:spPr/>
    </dgm:pt>
    <dgm:pt modelId="{23A67C3A-C148-4E52-9939-567B45BAB19B}" type="parTrans" cxnId="{01C675AA-9EE5-4D7A-BE44-3164A2343C68}">
      <dgm:prSet/>
      <dgm:spPr/>
      <dgm:t>
        <a:bodyPr/>
        <a:lstStyle/>
        <a:p>
          <a:endParaRPr lang="es-ES"/>
        </a:p>
      </dgm:t>
    </dgm:pt>
    <dgm:pt modelId="{8FC84BA9-32E8-4D5B-B5EF-1E374C93CADF}" type="sibTrans" cxnId="{01C675AA-9EE5-4D7A-BE44-3164A2343C68}">
      <dgm:prSet/>
      <dgm:spPr/>
      <dgm:t>
        <a:bodyPr/>
        <a:lstStyle/>
        <a:p>
          <a:endParaRPr lang="es-ES"/>
        </a:p>
      </dgm:t>
    </dgm:pt>
    <dgm:pt modelId="{D64F441E-AC9F-4626-B7D6-64D501C3ED5F}">
      <dgm:prSet/>
      <dgm:spPr/>
      <dgm:t>
        <a:bodyPr/>
        <a:lstStyle/>
        <a:p>
          <a:r>
            <a:rPr lang="es-ES" dirty="0" smtClean="0">
              <a:latin typeface="Times New Roman" pitchFamily="18" charset="0"/>
              <a:cs typeface="Times New Roman" pitchFamily="18" charset="0"/>
            </a:rPr>
            <a:t>Extraescolares</a:t>
          </a:r>
          <a:endParaRPr lang="es-ES" dirty="0">
            <a:latin typeface="Times New Roman" pitchFamily="18" charset="0"/>
            <a:cs typeface="Times New Roman" pitchFamily="18" charset="0"/>
          </a:endParaRPr>
        </a:p>
      </dgm:t>
    </dgm:pt>
    <dgm:pt modelId="{B9B672BB-9249-4440-8FBD-D721EC97E460}" type="parTrans" cxnId="{749FC685-3C76-4677-8A0B-A6EC6815D0D2}">
      <dgm:prSet/>
      <dgm:spPr/>
      <dgm:t>
        <a:bodyPr/>
        <a:lstStyle/>
        <a:p>
          <a:endParaRPr lang="es-ES"/>
        </a:p>
      </dgm:t>
    </dgm:pt>
    <dgm:pt modelId="{E3E1575A-EF10-4CFE-AB8D-F1E2A75CF246}" type="sibTrans" cxnId="{749FC685-3C76-4677-8A0B-A6EC6815D0D2}">
      <dgm:prSet/>
      <dgm:spPr/>
      <dgm:t>
        <a:bodyPr/>
        <a:lstStyle/>
        <a:p>
          <a:endParaRPr lang="es-ES"/>
        </a:p>
      </dgm:t>
    </dgm:pt>
    <dgm:pt modelId="{77B6D199-6F6C-44FB-83C4-4CFC672BE77F}" type="pres">
      <dgm:prSet presAssocID="{2B6BF7AD-8881-46F4-A9A8-24F672487E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776FB62-C4C7-485B-A808-DE9D9BDD515B}" type="pres">
      <dgm:prSet presAssocID="{B736B00C-CAE9-4D4D-A610-3E17BE24C76C}" presName="centerShape" presStyleLbl="node0" presStyleIdx="0" presStyleCnt="1"/>
      <dgm:spPr/>
      <dgm:t>
        <a:bodyPr/>
        <a:lstStyle/>
        <a:p>
          <a:endParaRPr lang="es-ES"/>
        </a:p>
      </dgm:t>
    </dgm:pt>
    <dgm:pt modelId="{CF52AD19-642B-43AC-B15F-BDD322F9C2E0}" type="pres">
      <dgm:prSet presAssocID="{0B7AB3DA-708A-423C-8A7A-335CC7770443}" presName="Name9" presStyleLbl="parChTrans1D2" presStyleIdx="0" presStyleCnt="6"/>
      <dgm:spPr/>
      <dgm:t>
        <a:bodyPr/>
        <a:lstStyle/>
        <a:p>
          <a:endParaRPr lang="es-ES"/>
        </a:p>
      </dgm:t>
    </dgm:pt>
    <dgm:pt modelId="{970444CC-8AF1-42EF-9F77-0D5953BCFE15}" type="pres">
      <dgm:prSet presAssocID="{0B7AB3DA-708A-423C-8A7A-335CC7770443}" presName="connTx" presStyleLbl="parChTrans1D2" presStyleIdx="0" presStyleCnt="6"/>
      <dgm:spPr/>
      <dgm:t>
        <a:bodyPr/>
        <a:lstStyle/>
        <a:p>
          <a:endParaRPr lang="es-ES"/>
        </a:p>
      </dgm:t>
    </dgm:pt>
    <dgm:pt modelId="{32CE0E54-60A7-43A1-A562-513FEB0E2BC4}" type="pres">
      <dgm:prSet presAssocID="{5D888ED9-3BF0-48AD-B444-7D5E68298EF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9B7D60-F71B-4938-B0B6-1EA048AE1DC4}" type="pres">
      <dgm:prSet presAssocID="{B9B672BB-9249-4440-8FBD-D721EC97E460}" presName="Name9" presStyleLbl="parChTrans1D2" presStyleIdx="1" presStyleCnt="6"/>
      <dgm:spPr/>
    </dgm:pt>
    <dgm:pt modelId="{5986DA4B-F8F3-44CA-9EDC-DA9C12CB5598}" type="pres">
      <dgm:prSet presAssocID="{B9B672BB-9249-4440-8FBD-D721EC97E460}" presName="connTx" presStyleLbl="parChTrans1D2" presStyleIdx="1" presStyleCnt="6"/>
      <dgm:spPr/>
    </dgm:pt>
    <dgm:pt modelId="{1A5EA2AF-9FEE-4243-925B-C14344AE29C0}" type="pres">
      <dgm:prSet presAssocID="{D64F441E-AC9F-4626-B7D6-64D501C3ED5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685340-E693-449A-AD62-F89EDE8527F7}" type="pres">
      <dgm:prSet presAssocID="{4C9C504C-734B-4828-B6D8-15D6D3821217}" presName="Name9" presStyleLbl="parChTrans1D2" presStyleIdx="2" presStyleCnt="6"/>
      <dgm:spPr/>
      <dgm:t>
        <a:bodyPr/>
        <a:lstStyle/>
        <a:p>
          <a:endParaRPr lang="es-ES"/>
        </a:p>
      </dgm:t>
    </dgm:pt>
    <dgm:pt modelId="{0CA06AAC-7A54-42FF-9004-501B0D17D9AD}" type="pres">
      <dgm:prSet presAssocID="{4C9C504C-734B-4828-B6D8-15D6D3821217}" presName="connTx" presStyleLbl="parChTrans1D2" presStyleIdx="2" presStyleCnt="6"/>
      <dgm:spPr/>
      <dgm:t>
        <a:bodyPr/>
        <a:lstStyle/>
        <a:p>
          <a:endParaRPr lang="es-ES"/>
        </a:p>
      </dgm:t>
    </dgm:pt>
    <dgm:pt modelId="{F7C91997-9BB3-4637-9942-4AAA9978A7B6}" type="pres">
      <dgm:prSet presAssocID="{B9CB1116-3C99-4761-8405-3DD93BE061C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59ADF5-C7FA-4191-B1CC-659104CF9D12}" type="pres">
      <dgm:prSet presAssocID="{8AFBD02D-39E5-488D-A462-CF6685993DC1}" presName="Name9" presStyleLbl="parChTrans1D2" presStyleIdx="3" presStyleCnt="6"/>
      <dgm:spPr/>
      <dgm:t>
        <a:bodyPr/>
        <a:lstStyle/>
        <a:p>
          <a:endParaRPr lang="es-ES"/>
        </a:p>
      </dgm:t>
    </dgm:pt>
    <dgm:pt modelId="{A2BCDD54-EBE1-4A13-AF03-E9D3923CFCCE}" type="pres">
      <dgm:prSet presAssocID="{8AFBD02D-39E5-488D-A462-CF6685993DC1}" presName="connTx" presStyleLbl="parChTrans1D2" presStyleIdx="3" presStyleCnt="6"/>
      <dgm:spPr/>
      <dgm:t>
        <a:bodyPr/>
        <a:lstStyle/>
        <a:p>
          <a:endParaRPr lang="es-ES"/>
        </a:p>
      </dgm:t>
    </dgm:pt>
    <dgm:pt modelId="{5F1820DB-14CF-4399-832F-92F7FF7EBA61}" type="pres">
      <dgm:prSet presAssocID="{1707E62A-60B6-42C4-AA8D-0DEEF041C6E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D03C0D-C5A6-4542-A16E-4BC50200581C}" type="pres">
      <dgm:prSet presAssocID="{6532868B-A955-4AB2-A66F-E28BD43F5A7B}" presName="Name9" presStyleLbl="parChTrans1D2" presStyleIdx="4" presStyleCnt="6"/>
      <dgm:spPr/>
      <dgm:t>
        <a:bodyPr/>
        <a:lstStyle/>
        <a:p>
          <a:endParaRPr lang="es-ES"/>
        </a:p>
      </dgm:t>
    </dgm:pt>
    <dgm:pt modelId="{72BDD603-15B3-4BDA-8B29-82CA95E45B92}" type="pres">
      <dgm:prSet presAssocID="{6532868B-A955-4AB2-A66F-E28BD43F5A7B}" presName="connTx" presStyleLbl="parChTrans1D2" presStyleIdx="4" presStyleCnt="6"/>
      <dgm:spPr/>
      <dgm:t>
        <a:bodyPr/>
        <a:lstStyle/>
        <a:p>
          <a:endParaRPr lang="es-ES"/>
        </a:p>
      </dgm:t>
    </dgm:pt>
    <dgm:pt modelId="{9CE57EB6-BC40-440F-8AA6-74223E027500}" type="pres">
      <dgm:prSet presAssocID="{C13E4F4D-DCDA-4B33-B7B3-AA903958E97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26A06B-C8AE-48D8-9D3D-6A8CFB14A50D}" type="pres">
      <dgm:prSet presAssocID="{363809F2-2CC8-4F4C-8FD5-4C4FAACC82CC}" presName="Name9" presStyleLbl="parChTrans1D2" presStyleIdx="5" presStyleCnt="6"/>
      <dgm:spPr/>
      <dgm:t>
        <a:bodyPr/>
        <a:lstStyle/>
        <a:p>
          <a:endParaRPr lang="es-ES"/>
        </a:p>
      </dgm:t>
    </dgm:pt>
    <dgm:pt modelId="{25EC2E93-6C31-4045-86DB-60CF0E292D58}" type="pres">
      <dgm:prSet presAssocID="{363809F2-2CC8-4F4C-8FD5-4C4FAACC82CC}" presName="connTx" presStyleLbl="parChTrans1D2" presStyleIdx="5" presStyleCnt="6"/>
      <dgm:spPr/>
      <dgm:t>
        <a:bodyPr/>
        <a:lstStyle/>
        <a:p>
          <a:endParaRPr lang="es-ES"/>
        </a:p>
      </dgm:t>
    </dgm:pt>
    <dgm:pt modelId="{2CF47B5B-BDFC-42B0-8569-B0DDA171FCDD}" type="pres">
      <dgm:prSet presAssocID="{B7148F61-1FF1-416C-8B5F-DBBAE5D1A54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816579C-FFDF-4E1E-B7ED-832889EED3ED}" srcId="{B736B00C-CAE9-4D4D-A610-3E17BE24C76C}" destId="{5D888ED9-3BF0-48AD-B444-7D5E68298EF7}" srcOrd="0" destOrd="0" parTransId="{0B7AB3DA-708A-423C-8A7A-335CC7770443}" sibTransId="{D7B62AE1-3F3D-48AE-8149-D5544BCCA916}"/>
    <dgm:cxn modelId="{2E31C531-115F-4288-9ED0-1549038CCFA0}" type="presOf" srcId="{B9B672BB-9249-4440-8FBD-D721EC97E460}" destId="{7B9B7D60-F71B-4938-B0B6-1EA048AE1DC4}" srcOrd="0" destOrd="0" presId="urn:microsoft.com/office/officeart/2005/8/layout/radial1"/>
    <dgm:cxn modelId="{B9D0426D-7967-4CBB-AD75-5446A6EA2D88}" type="presOf" srcId="{B7148F61-1FF1-416C-8B5F-DBBAE5D1A544}" destId="{2CF47B5B-BDFC-42B0-8569-B0DDA171FCDD}" srcOrd="0" destOrd="0" presId="urn:microsoft.com/office/officeart/2005/8/layout/radial1"/>
    <dgm:cxn modelId="{749FC685-3C76-4677-8A0B-A6EC6815D0D2}" srcId="{B736B00C-CAE9-4D4D-A610-3E17BE24C76C}" destId="{D64F441E-AC9F-4626-B7D6-64D501C3ED5F}" srcOrd="1" destOrd="0" parTransId="{B9B672BB-9249-4440-8FBD-D721EC97E460}" sibTransId="{E3E1575A-EF10-4CFE-AB8D-F1E2A75CF246}"/>
    <dgm:cxn modelId="{D2605CD1-C2AE-45D1-B67D-A2BF6540AB8F}" type="presOf" srcId="{C13E4F4D-DCDA-4B33-B7B3-AA903958E97E}" destId="{9CE57EB6-BC40-440F-8AA6-74223E027500}" srcOrd="0" destOrd="0" presId="urn:microsoft.com/office/officeart/2005/8/layout/radial1"/>
    <dgm:cxn modelId="{6D0D9623-3FCF-4860-8BA3-E57FD24DD79E}" srcId="{B736B00C-CAE9-4D4D-A610-3E17BE24C76C}" destId="{C13E4F4D-DCDA-4B33-B7B3-AA903958E97E}" srcOrd="4" destOrd="0" parTransId="{6532868B-A955-4AB2-A66F-E28BD43F5A7B}" sibTransId="{3CF49430-6AD8-45BB-A1DB-54A1BDEFB269}"/>
    <dgm:cxn modelId="{9D16AACB-B86B-4C1E-AC7D-F9439A9AB060}" type="presOf" srcId="{5D888ED9-3BF0-48AD-B444-7D5E68298EF7}" destId="{32CE0E54-60A7-43A1-A562-513FEB0E2BC4}" srcOrd="0" destOrd="0" presId="urn:microsoft.com/office/officeart/2005/8/layout/radial1"/>
    <dgm:cxn modelId="{3FDBD78C-E4AE-411F-811E-D3DF4C655031}" type="presOf" srcId="{0B7AB3DA-708A-423C-8A7A-335CC7770443}" destId="{CF52AD19-642B-43AC-B15F-BDD322F9C2E0}" srcOrd="0" destOrd="0" presId="urn:microsoft.com/office/officeart/2005/8/layout/radial1"/>
    <dgm:cxn modelId="{A572AB2B-E5AC-4E53-AADB-F062BA03580A}" srcId="{2B6BF7AD-8881-46F4-A9A8-24F672487E9C}" destId="{B736B00C-CAE9-4D4D-A610-3E17BE24C76C}" srcOrd="0" destOrd="0" parTransId="{ADB9F3F3-1AD3-4BA0-84F0-3FF1926454E1}" sibTransId="{145F5C64-F6DD-4BA3-95B0-818224EFD5B4}"/>
    <dgm:cxn modelId="{05733995-DE26-47A9-BA8E-15029C7C183B}" type="presOf" srcId="{B9B672BB-9249-4440-8FBD-D721EC97E460}" destId="{5986DA4B-F8F3-44CA-9EDC-DA9C12CB5598}" srcOrd="1" destOrd="0" presId="urn:microsoft.com/office/officeart/2005/8/layout/radial1"/>
    <dgm:cxn modelId="{01C675AA-9EE5-4D7A-BE44-3164A2343C68}" srcId="{2B6BF7AD-8881-46F4-A9A8-24F672487E9C}" destId="{05973C96-40B3-4902-8D03-049EED82C036}" srcOrd="1" destOrd="0" parTransId="{23A67C3A-C148-4E52-9939-567B45BAB19B}" sibTransId="{8FC84BA9-32E8-4D5B-B5EF-1E374C93CADF}"/>
    <dgm:cxn modelId="{7C7AA7F9-77F7-4968-AEDF-B0B34E6DBD7B}" srcId="{B736B00C-CAE9-4D4D-A610-3E17BE24C76C}" destId="{B9CB1116-3C99-4761-8405-3DD93BE061C4}" srcOrd="2" destOrd="0" parTransId="{4C9C504C-734B-4828-B6D8-15D6D3821217}" sibTransId="{8DBD168A-C8CB-4837-8994-AEC1A75BE642}"/>
    <dgm:cxn modelId="{14A1FF2A-4628-448F-BA3F-22F0A4C31BC6}" srcId="{B736B00C-CAE9-4D4D-A610-3E17BE24C76C}" destId="{1707E62A-60B6-42C4-AA8D-0DEEF041C6E0}" srcOrd="3" destOrd="0" parTransId="{8AFBD02D-39E5-488D-A462-CF6685993DC1}" sibTransId="{ACEB7E59-AF99-438A-979A-F7E97FE3AAA9}"/>
    <dgm:cxn modelId="{61B7E615-1FEE-44FF-B7D1-870185D3D2AF}" type="presOf" srcId="{4C9C504C-734B-4828-B6D8-15D6D3821217}" destId="{0CA06AAC-7A54-42FF-9004-501B0D17D9AD}" srcOrd="1" destOrd="0" presId="urn:microsoft.com/office/officeart/2005/8/layout/radial1"/>
    <dgm:cxn modelId="{847205DA-CC54-4DEE-871D-78F05DF4E59D}" type="presOf" srcId="{D64F441E-AC9F-4626-B7D6-64D501C3ED5F}" destId="{1A5EA2AF-9FEE-4243-925B-C14344AE29C0}" srcOrd="0" destOrd="0" presId="urn:microsoft.com/office/officeart/2005/8/layout/radial1"/>
    <dgm:cxn modelId="{1563F35C-1F1C-4452-8B0B-4287C6CF92CF}" type="presOf" srcId="{8AFBD02D-39E5-488D-A462-CF6685993DC1}" destId="{D759ADF5-C7FA-4191-B1CC-659104CF9D12}" srcOrd="0" destOrd="0" presId="urn:microsoft.com/office/officeart/2005/8/layout/radial1"/>
    <dgm:cxn modelId="{261E6731-46C8-4924-9519-F257031562C3}" type="presOf" srcId="{2B6BF7AD-8881-46F4-A9A8-24F672487E9C}" destId="{77B6D199-6F6C-44FB-83C4-4CFC672BE77F}" srcOrd="0" destOrd="0" presId="urn:microsoft.com/office/officeart/2005/8/layout/radial1"/>
    <dgm:cxn modelId="{4D0F256A-EBC4-4BDC-A731-706FEB119141}" type="presOf" srcId="{4C9C504C-734B-4828-B6D8-15D6D3821217}" destId="{C6685340-E693-449A-AD62-F89EDE8527F7}" srcOrd="0" destOrd="0" presId="urn:microsoft.com/office/officeart/2005/8/layout/radial1"/>
    <dgm:cxn modelId="{27A2C7E3-3688-436A-A3C9-4BB56E3165FF}" type="presOf" srcId="{1707E62A-60B6-42C4-AA8D-0DEEF041C6E0}" destId="{5F1820DB-14CF-4399-832F-92F7FF7EBA61}" srcOrd="0" destOrd="0" presId="urn:microsoft.com/office/officeart/2005/8/layout/radial1"/>
    <dgm:cxn modelId="{0B292AEE-C284-4A67-8A27-7D8306D15797}" srcId="{B736B00C-CAE9-4D4D-A610-3E17BE24C76C}" destId="{B7148F61-1FF1-416C-8B5F-DBBAE5D1A544}" srcOrd="5" destOrd="0" parTransId="{363809F2-2CC8-4F4C-8FD5-4C4FAACC82CC}" sibTransId="{34516553-8A8E-4193-A85E-22B7690846E9}"/>
    <dgm:cxn modelId="{1489EA69-025D-4D07-A6DD-3B0D5F5A0D56}" type="presOf" srcId="{6532868B-A955-4AB2-A66F-E28BD43F5A7B}" destId="{72BDD603-15B3-4BDA-8B29-82CA95E45B92}" srcOrd="1" destOrd="0" presId="urn:microsoft.com/office/officeart/2005/8/layout/radial1"/>
    <dgm:cxn modelId="{6EE9993E-6D11-4BCB-AF0B-F3A92CE7FEB4}" type="presOf" srcId="{B9CB1116-3C99-4761-8405-3DD93BE061C4}" destId="{F7C91997-9BB3-4637-9942-4AAA9978A7B6}" srcOrd="0" destOrd="0" presId="urn:microsoft.com/office/officeart/2005/8/layout/radial1"/>
    <dgm:cxn modelId="{125D8E20-AF6B-47D7-BD5F-59843A28EC68}" type="presOf" srcId="{6532868B-A955-4AB2-A66F-E28BD43F5A7B}" destId="{ECD03C0D-C5A6-4542-A16E-4BC50200581C}" srcOrd="0" destOrd="0" presId="urn:microsoft.com/office/officeart/2005/8/layout/radial1"/>
    <dgm:cxn modelId="{4CBD8977-71DE-4C63-8055-AE24438992EA}" type="presOf" srcId="{363809F2-2CC8-4F4C-8FD5-4C4FAACC82CC}" destId="{C226A06B-C8AE-48D8-9D3D-6A8CFB14A50D}" srcOrd="0" destOrd="0" presId="urn:microsoft.com/office/officeart/2005/8/layout/radial1"/>
    <dgm:cxn modelId="{4175E5CF-4486-4C0A-B085-14CB98E9E575}" type="presOf" srcId="{363809F2-2CC8-4F4C-8FD5-4C4FAACC82CC}" destId="{25EC2E93-6C31-4045-86DB-60CF0E292D58}" srcOrd="1" destOrd="0" presId="urn:microsoft.com/office/officeart/2005/8/layout/radial1"/>
    <dgm:cxn modelId="{6AB64C8D-5509-4CD4-ACCB-E0F1800A7B84}" type="presOf" srcId="{8AFBD02D-39E5-488D-A462-CF6685993DC1}" destId="{A2BCDD54-EBE1-4A13-AF03-E9D3923CFCCE}" srcOrd="1" destOrd="0" presId="urn:microsoft.com/office/officeart/2005/8/layout/radial1"/>
    <dgm:cxn modelId="{953C062D-4F8B-4524-B6A6-433AE0FC7829}" type="presOf" srcId="{B736B00C-CAE9-4D4D-A610-3E17BE24C76C}" destId="{B776FB62-C4C7-485B-A808-DE9D9BDD515B}" srcOrd="0" destOrd="0" presId="urn:microsoft.com/office/officeart/2005/8/layout/radial1"/>
    <dgm:cxn modelId="{72E6A7C9-5D24-4BCE-8CD5-B03FC74E1812}" type="presOf" srcId="{0B7AB3DA-708A-423C-8A7A-335CC7770443}" destId="{970444CC-8AF1-42EF-9F77-0D5953BCFE15}" srcOrd="1" destOrd="0" presId="urn:microsoft.com/office/officeart/2005/8/layout/radial1"/>
    <dgm:cxn modelId="{5E78FF8A-6233-4AD3-ABEA-42B0212F35DE}" type="presParOf" srcId="{77B6D199-6F6C-44FB-83C4-4CFC672BE77F}" destId="{B776FB62-C4C7-485B-A808-DE9D9BDD515B}" srcOrd="0" destOrd="0" presId="urn:microsoft.com/office/officeart/2005/8/layout/radial1"/>
    <dgm:cxn modelId="{75031792-4AC9-4A6E-8ABB-FB1CBCC76024}" type="presParOf" srcId="{77B6D199-6F6C-44FB-83C4-4CFC672BE77F}" destId="{CF52AD19-642B-43AC-B15F-BDD322F9C2E0}" srcOrd="1" destOrd="0" presId="urn:microsoft.com/office/officeart/2005/8/layout/radial1"/>
    <dgm:cxn modelId="{1F67CB7E-6EC0-4254-8E46-4DA5BAB93FB4}" type="presParOf" srcId="{CF52AD19-642B-43AC-B15F-BDD322F9C2E0}" destId="{970444CC-8AF1-42EF-9F77-0D5953BCFE15}" srcOrd="0" destOrd="0" presId="urn:microsoft.com/office/officeart/2005/8/layout/radial1"/>
    <dgm:cxn modelId="{BF67AB02-E3EF-4E12-9552-CD3C66FA7B1F}" type="presParOf" srcId="{77B6D199-6F6C-44FB-83C4-4CFC672BE77F}" destId="{32CE0E54-60A7-43A1-A562-513FEB0E2BC4}" srcOrd="2" destOrd="0" presId="urn:microsoft.com/office/officeart/2005/8/layout/radial1"/>
    <dgm:cxn modelId="{48507FCD-2D0C-496D-B1C2-795DA4D97E17}" type="presParOf" srcId="{77B6D199-6F6C-44FB-83C4-4CFC672BE77F}" destId="{7B9B7D60-F71B-4938-B0B6-1EA048AE1DC4}" srcOrd="3" destOrd="0" presId="urn:microsoft.com/office/officeart/2005/8/layout/radial1"/>
    <dgm:cxn modelId="{F0896350-B541-4B22-B952-04DEAE7E09B3}" type="presParOf" srcId="{7B9B7D60-F71B-4938-B0B6-1EA048AE1DC4}" destId="{5986DA4B-F8F3-44CA-9EDC-DA9C12CB5598}" srcOrd="0" destOrd="0" presId="urn:microsoft.com/office/officeart/2005/8/layout/radial1"/>
    <dgm:cxn modelId="{CAC3DD6F-1698-4201-A70B-860FBC8D53AD}" type="presParOf" srcId="{77B6D199-6F6C-44FB-83C4-4CFC672BE77F}" destId="{1A5EA2AF-9FEE-4243-925B-C14344AE29C0}" srcOrd="4" destOrd="0" presId="urn:microsoft.com/office/officeart/2005/8/layout/radial1"/>
    <dgm:cxn modelId="{63AFABF8-DAFF-4EC9-A878-95AC8680BBBD}" type="presParOf" srcId="{77B6D199-6F6C-44FB-83C4-4CFC672BE77F}" destId="{C6685340-E693-449A-AD62-F89EDE8527F7}" srcOrd="5" destOrd="0" presId="urn:microsoft.com/office/officeart/2005/8/layout/radial1"/>
    <dgm:cxn modelId="{E9D69E36-AFDF-4168-BA0C-0624C190E3B7}" type="presParOf" srcId="{C6685340-E693-449A-AD62-F89EDE8527F7}" destId="{0CA06AAC-7A54-42FF-9004-501B0D17D9AD}" srcOrd="0" destOrd="0" presId="urn:microsoft.com/office/officeart/2005/8/layout/radial1"/>
    <dgm:cxn modelId="{E50CA97F-5F05-4FC5-8F6A-D455BFCE0312}" type="presParOf" srcId="{77B6D199-6F6C-44FB-83C4-4CFC672BE77F}" destId="{F7C91997-9BB3-4637-9942-4AAA9978A7B6}" srcOrd="6" destOrd="0" presId="urn:microsoft.com/office/officeart/2005/8/layout/radial1"/>
    <dgm:cxn modelId="{36CF44D7-E4EE-42C2-979A-B2E755A1B0CE}" type="presParOf" srcId="{77B6D199-6F6C-44FB-83C4-4CFC672BE77F}" destId="{D759ADF5-C7FA-4191-B1CC-659104CF9D12}" srcOrd="7" destOrd="0" presId="urn:microsoft.com/office/officeart/2005/8/layout/radial1"/>
    <dgm:cxn modelId="{37702C36-6D59-48BB-AA84-C03C4940CD10}" type="presParOf" srcId="{D759ADF5-C7FA-4191-B1CC-659104CF9D12}" destId="{A2BCDD54-EBE1-4A13-AF03-E9D3923CFCCE}" srcOrd="0" destOrd="0" presId="urn:microsoft.com/office/officeart/2005/8/layout/radial1"/>
    <dgm:cxn modelId="{D7DA763D-D72D-46D6-A498-948E44622234}" type="presParOf" srcId="{77B6D199-6F6C-44FB-83C4-4CFC672BE77F}" destId="{5F1820DB-14CF-4399-832F-92F7FF7EBA61}" srcOrd="8" destOrd="0" presId="urn:microsoft.com/office/officeart/2005/8/layout/radial1"/>
    <dgm:cxn modelId="{050559CF-0961-4315-8A56-04A3437F3610}" type="presParOf" srcId="{77B6D199-6F6C-44FB-83C4-4CFC672BE77F}" destId="{ECD03C0D-C5A6-4542-A16E-4BC50200581C}" srcOrd="9" destOrd="0" presId="urn:microsoft.com/office/officeart/2005/8/layout/radial1"/>
    <dgm:cxn modelId="{814AF681-E71F-481D-AC9B-AEE273D48C0B}" type="presParOf" srcId="{ECD03C0D-C5A6-4542-A16E-4BC50200581C}" destId="{72BDD603-15B3-4BDA-8B29-82CA95E45B92}" srcOrd="0" destOrd="0" presId="urn:microsoft.com/office/officeart/2005/8/layout/radial1"/>
    <dgm:cxn modelId="{2633BFA4-0495-47E8-AA7F-BAA57DD1E783}" type="presParOf" srcId="{77B6D199-6F6C-44FB-83C4-4CFC672BE77F}" destId="{9CE57EB6-BC40-440F-8AA6-74223E027500}" srcOrd="10" destOrd="0" presId="urn:microsoft.com/office/officeart/2005/8/layout/radial1"/>
    <dgm:cxn modelId="{6A8E8AC1-B62D-4AE4-A850-DCA689D7C150}" type="presParOf" srcId="{77B6D199-6F6C-44FB-83C4-4CFC672BE77F}" destId="{C226A06B-C8AE-48D8-9D3D-6A8CFB14A50D}" srcOrd="11" destOrd="0" presId="urn:microsoft.com/office/officeart/2005/8/layout/radial1"/>
    <dgm:cxn modelId="{833075B6-F60A-4BE1-9D43-DFF7F4B8611D}" type="presParOf" srcId="{C226A06B-C8AE-48D8-9D3D-6A8CFB14A50D}" destId="{25EC2E93-6C31-4045-86DB-60CF0E292D58}" srcOrd="0" destOrd="0" presId="urn:microsoft.com/office/officeart/2005/8/layout/radial1"/>
    <dgm:cxn modelId="{102151BA-01E9-473E-9CEC-28C15EB2F8DD}" type="presParOf" srcId="{77B6D199-6F6C-44FB-83C4-4CFC672BE77F}" destId="{2CF47B5B-BDFC-42B0-8569-B0DDA171FCDD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6BF7AD-8881-46F4-A9A8-24F672487E9C}" type="doc">
      <dgm:prSet loTypeId="urn:microsoft.com/office/officeart/2005/8/layout/radial1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B736B00C-CAE9-4D4D-A610-3E17BE24C76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gl-ES" sz="1900" b="1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Equipo de Biblioteca</a:t>
          </a:r>
        </a:p>
      </dgm:t>
    </dgm:pt>
    <dgm:pt modelId="{ADB9F3F3-1AD3-4BA0-84F0-3FF1926454E1}" type="parTrans" cxnId="{A572AB2B-E5AC-4E53-AADB-F062BA03580A}">
      <dgm:prSet/>
      <dgm:spPr/>
      <dgm:t>
        <a:bodyPr/>
        <a:lstStyle/>
        <a:p>
          <a:endParaRPr lang="es-ES"/>
        </a:p>
      </dgm:t>
    </dgm:pt>
    <dgm:pt modelId="{145F5C64-F6DD-4BA3-95B0-818224EFD5B4}" type="sibTrans" cxnId="{A572AB2B-E5AC-4E53-AADB-F062BA03580A}">
      <dgm:prSet/>
      <dgm:spPr/>
      <dgm:t>
        <a:bodyPr/>
        <a:lstStyle/>
        <a:p>
          <a:endParaRPr lang="es-ES"/>
        </a:p>
      </dgm:t>
    </dgm:pt>
    <dgm:pt modelId="{77B6D199-6F6C-44FB-83C4-4CFC672BE77F}" type="pres">
      <dgm:prSet presAssocID="{2B6BF7AD-8881-46F4-A9A8-24F672487E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776FB62-C4C7-485B-A808-DE9D9BDD515B}" type="pres">
      <dgm:prSet presAssocID="{B736B00C-CAE9-4D4D-A610-3E17BE24C76C}" presName="centerShape" presStyleLbl="node0" presStyleIdx="0" presStyleCnt="1" custLinFactNeighborX="-277" custLinFactNeighborY="-1093"/>
      <dgm:spPr/>
      <dgm:t>
        <a:bodyPr/>
        <a:lstStyle/>
        <a:p>
          <a:endParaRPr lang="es-ES"/>
        </a:p>
      </dgm:t>
    </dgm:pt>
  </dgm:ptLst>
  <dgm:cxnLst>
    <dgm:cxn modelId="{A572AB2B-E5AC-4E53-AADB-F062BA03580A}" srcId="{2B6BF7AD-8881-46F4-A9A8-24F672487E9C}" destId="{B736B00C-CAE9-4D4D-A610-3E17BE24C76C}" srcOrd="0" destOrd="0" parTransId="{ADB9F3F3-1AD3-4BA0-84F0-3FF1926454E1}" sibTransId="{145F5C64-F6DD-4BA3-95B0-818224EFD5B4}"/>
    <dgm:cxn modelId="{18DB897E-32A0-49CA-B7BE-546E7445A06D}" type="presOf" srcId="{B736B00C-CAE9-4D4D-A610-3E17BE24C76C}" destId="{B776FB62-C4C7-485B-A808-DE9D9BDD515B}" srcOrd="0" destOrd="0" presId="urn:microsoft.com/office/officeart/2005/8/layout/radial1"/>
    <dgm:cxn modelId="{698FADE8-146B-4BA2-B4FB-AB125C936A09}" type="presOf" srcId="{2B6BF7AD-8881-46F4-A9A8-24F672487E9C}" destId="{77B6D199-6F6C-44FB-83C4-4CFC672BE77F}" srcOrd="0" destOrd="0" presId="urn:microsoft.com/office/officeart/2005/8/layout/radial1"/>
    <dgm:cxn modelId="{CBE2355C-7C8B-46C3-BFA2-285586D61C0F}" type="presParOf" srcId="{77B6D199-6F6C-44FB-83C4-4CFC672BE77F}" destId="{B776FB62-C4C7-485B-A808-DE9D9BDD515B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5BC849-A15C-4792-B055-3572FB3FAF20}" type="doc">
      <dgm:prSet loTypeId="urn:microsoft.com/office/officeart/2005/8/layout/radial2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DE7D38ED-A7FB-4778-8484-125FC2844775}">
      <dgm:prSet phldrT="[Texto]" custT="1"/>
      <dgm:spPr/>
      <dgm:t>
        <a:bodyPr/>
        <a:lstStyle/>
        <a:p>
          <a:r>
            <a:rPr lang="gl-ES" sz="1100" b="1" noProof="0" dirty="0" smtClean="0">
              <a:latin typeface="Times New Roman" pitchFamily="18" charset="0"/>
              <a:cs typeface="Times New Roman" pitchFamily="18" charset="0"/>
            </a:rPr>
            <a:t>De inicio</a:t>
          </a:r>
          <a:endParaRPr lang="gl-ES" sz="11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B2CDD5CB-66F9-42D6-9D45-11903F6FAC93}" type="parTrans" cxnId="{41EB6A14-F451-4F03-A224-F5C4B1FF49DC}">
      <dgm:prSet/>
      <dgm:spPr/>
      <dgm:t>
        <a:bodyPr/>
        <a:lstStyle/>
        <a:p>
          <a:endParaRPr lang="es-ES"/>
        </a:p>
      </dgm:t>
    </dgm:pt>
    <dgm:pt modelId="{04925967-F4D1-4975-B99B-A95EE6FFA11E}" type="sibTrans" cxnId="{41EB6A14-F451-4F03-A224-F5C4B1FF49DC}">
      <dgm:prSet/>
      <dgm:spPr/>
      <dgm:t>
        <a:bodyPr/>
        <a:lstStyle/>
        <a:p>
          <a:endParaRPr lang="es-ES"/>
        </a:p>
      </dgm:t>
    </dgm:pt>
    <dgm:pt modelId="{4F97E296-764F-40E2-B699-2915FF3DEA5F}">
      <dgm:prSet phldrT="[Texto]" custT="1"/>
      <dgm:spPr/>
      <dgm:t>
        <a:bodyPr/>
        <a:lstStyle/>
        <a:p>
          <a:r>
            <a:rPr lang="gl-ES" sz="1300" b="0" noProof="0" dirty="0" smtClean="0">
              <a:latin typeface="Times New Roman" pitchFamily="18" charset="0"/>
              <a:cs typeface="Times New Roman" pitchFamily="18" charset="0"/>
            </a:rPr>
            <a:t>Que imos facer? </a:t>
          </a:r>
          <a:endParaRPr lang="gl-ES" sz="1300" b="0" noProof="0" dirty="0">
            <a:latin typeface="Times New Roman" pitchFamily="18" charset="0"/>
            <a:cs typeface="Times New Roman" pitchFamily="18" charset="0"/>
          </a:endParaRPr>
        </a:p>
      </dgm:t>
    </dgm:pt>
    <dgm:pt modelId="{99AF3C77-965C-4F52-B63B-BA7DFDF1F56E}" type="parTrans" cxnId="{31319E8C-D9E5-4222-9B1A-5E71186D8CA0}">
      <dgm:prSet/>
      <dgm:spPr/>
      <dgm:t>
        <a:bodyPr/>
        <a:lstStyle/>
        <a:p>
          <a:endParaRPr lang="es-ES"/>
        </a:p>
      </dgm:t>
    </dgm:pt>
    <dgm:pt modelId="{A32C7740-FF62-4691-A914-0815B0FC8C67}" type="sibTrans" cxnId="{31319E8C-D9E5-4222-9B1A-5E71186D8CA0}">
      <dgm:prSet/>
      <dgm:spPr/>
      <dgm:t>
        <a:bodyPr/>
        <a:lstStyle/>
        <a:p>
          <a:endParaRPr lang="es-ES"/>
        </a:p>
      </dgm:t>
    </dgm:pt>
    <dgm:pt modelId="{BD16D9BF-1E28-44C0-83E1-B3B5042C1065}">
      <dgm:prSet phldrT="[Texto]" custT="1"/>
      <dgm:spPr/>
      <dgm:t>
        <a:bodyPr/>
        <a:lstStyle/>
        <a:p>
          <a:r>
            <a:rPr lang="gl-ES" sz="1100" b="1" noProof="0" dirty="0" smtClean="0">
              <a:latin typeface="Times New Roman" pitchFamily="18" charset="0"/>
              <a:cs typeface="Times New Roman" pitchFamily="18" charset="0"/>
            </a:rPr>
            <a:t>De seguimento</a:t>
          </a:r>
          <a:endParaRPr lang="gl-ES" sz="11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2AFB084E-3B52-4004-8CED-F0BE62927309}" type="parTrans" cxnId="{C9904188-7AE5-43C9-B526-7A89A7F8459E}">
      <dgm:prSet/>
      <dgm:spPr/>
      <dgm:t>
        <a:bodyPr/>
        <a:lstStyle/>
        <a:p>
          <a:endParaRPr lang="es-ES"/>
        </a:p>
      </dgm:t>
    </dgm:pt>
    <dgm:pt modelId="{90884CD6-34C0-45C1-AF2A-D835D7203229}" type="sibTrans" cxnId="{C9904188-7AE5-43C9-B526-7A89A7F8459E}">
      <dgm:prSet/>
      <dgm:spPr/>
      <dgm:t>
        <a:bodyPr/>
        <a:lstStyle/>
        <a:p>
          <a:endParaRPr lang="es-ES"/>
        </a:p>
      </dgm:t>
    </dgm:pt>
    <dgm:pt modelId="{ED85704A-32F0-40DC-B356-530B4872CC2B}">
      <dgm:prSet phldrT="[Texto]" custT="1"/>
      <dgm:spPr/>
      <dgm:t>
        <a:bodyPr/>
        <a:lstStyle/>
        <a:p>
          <a:r>
            <a:rPr lang="gl-ES" sz="1300" b="0" noProof="0" dirty="0" smtClean="0">
              <a:latin typeface="Times New Roman" pitchFamily="18" charset="0"/>
              <a:cs typeface="Times New Roman" pitchFamily="18" charset="0"/>
            </a:rPr>
            <a:t>Como imos?</a:t>
          </a:r>
          <a:endParaRPr lang="gl-ES" sz="1300" b="0" noProof="0" dirty="0">
            <a:latin typeface="Times New Roman" pitchFamily="18" charset="0"/>
            <a:cs typeface="Times New Roman" pitchFamily="18" charset="0"/>
          </a:endParaRPr>
        </a:p>
      </dgm:t>
    </dgm:pt>
    <dgm:pt modelId="{69352018-E187-42F1-84B2-2020F78EB838}" type="parTrans" cxnId="{5496BC8F-FCBD-47C6-AB75-2898C006E5BF}">
      <dgm:prSet/>
      <dgm:spPr/>
      <dgm:t>
        <a:bodyPr/>
        <a:lstStyle/>
        <a:p>
          <a:endParaRPr lang="es-ES"/>
        </a:p>
      </dgm:t>
    </dgm:pt>
    <dgm:pt modelId="{C8938838-FEEF-4C09-A089-3060CAF1F7F2}" type="sibTrans" cxnId="{5496BC8F-FCBD-47C6-AB75-2898C006E5BF}">
      <dgm:prSet/>
      <dgm:spPr/>
      <dgm:t>
        <a:bodyPr/>
        <a:lstStyle/>
        <a:p>
          <a:endParaRPr lang="es-ES"/>
        </a:p>
      </dgm:t>
    </dgm:pt>
    <dgm:pt modelId="{F38E5242-76FB-4061-9FFE-871259E30518}">
      <dgm:prSet phldrT="[Texto]" custT="1"/>
      <dgm:spPr/>
      <dgm:t>
        <a:bodyPr/>
        <a:lstStyle/>
        <a:p>
          <a:r>
            <a:rPr lang="gl-ES" sz="1100" b="1" noProof="0" dirty="0" smtClean="0">
              <a:latin typeface="Times New Roman" pitchFamily="18" charset="0"/>
              <a:cs typeface="Times New Roman" pitchFamily="18" charset="0"/>
            </a:rPr>
            <a:t>Final</a:t>
          </a:r>
          <a:endParaRPr lang="gl-ES" sz="11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391603B4-D2A1-4C1D-B36D-BFCA42FAEA32}" type="parTrans" cxnId="{C1260815-DFC5-4CEF-8861-956F31F638D0}">
      <dgm:prSet/>
      <dgm:spPr/>
      <dgm:t>
        <a:bodyPr/>
        <a:lstStyle/>
        <a:p>
          <a:endParaRPr lang="es-ES"/>
        </a:p>
      </dgm:t>
    </dgm:pt>
    <dgm:pt modelId="{8FF78232-8505-4053-963E-40A0D403105F}" type="sibTrans" cxnId="{C1260815-DFC5-4CEF-8861-956F31F638D0}">
      <dgm:prSet/>
      <dgm:spPr/>
      <dgm:t>
        <a:bodyPr/>
        <a:lstStyle/>
        <a:p>
          <a:endParaRPr lang="es-ES"/>
        </a:p>
      </dgm:t>
    </dgm:pt>
    <dgm:pt modelId="{CFE30BDF-609F-43AF-8F7E-CC0467311F39}">
      <dgm:prSet phldrT="[Texto]" custT="1"/>
      <dgm:spPr/>
      <dgm:t>
        <a:bodyPr/>
        <a:lstStyle/>
        <a:p>
          <a:r>
            <a:rPr lang="gl-ES" sz="1300" b="0" noProof="0" dirty="0" smtClean="0">
              <a:latin typeface="Times New Roman" pitchFamily="18" charset="0"/>
              <a:cs typeface="Times New Roman" pitchFamily="18" charset="0"/>
            </a:rPr>
            <a:t>Como foi?</a:t>
          </a:r>
          <a:endParaRPr lang="gl-ES" sz="1300" b="0" noProof="0" dirty="0">
            <a:latin typeface="Times New Roman" pitchFamily="18" charset="0"/>
            <a:cs typeface="Times New Roman" pitchFamily="18" charset="0"/>
          </a:endParaRPr>
        </a:p>
      </dgm:t>
    </dgm:pt>
    <dgm:pt modelId="{4E5EBF8F-9A37-4BBF-9BD2-8D9B82D71867}" type="parTrans" cxnId="{34E6B3B3-F7C6-49E5-9A42-BE47C5F6325B}">
      <dgm:prSet/>
      <dgm:spPr/>
      <dgm:t>
        <a:bodyPr/>
        <a:lstStyle/>
        <a:p>
          <a:endParaRPr lang="es-ES"/>
        </a:p>
      </dgm:t>
    </dgm:pt>
    <dgm:pt modelId="{CE0FD909-11D6-476F-8024-5F7AD325E655}" type="sibTrans" cxnId="{34E6B3B3-F7C6-49E5-9A42-BE47C5F6325B}">
      <dgm:prSet/>
      <dgm:spPr/>
      <dgm:t>
        <a:bodyPr/>
        <a:lstStyle/>
        <a:p>
          <a:endParaRPr lang="es-ES"/>
        </a:p>
      </dgm:t>
    </dgm:pt>
    <dgm:pt modelId="{EC155AE9-8EFC-4327-BFEF-6CCF621EDD85}">
      <dgm:prSet phldrT="[Texto]" custT="1"/>
      <dgm:spPr/>
      <dgm:t>
        <a:bodyPr/>
        <a:lstStyle/>
        <a:p>
          <a:endParaRPr lang="gl-ES" sz="1300" b="0" noProof="0" dirty="0">
            <a:latin typeface="Times New Roman" pitchFamily="18" charset="0"/>
            <a:cs typeface="Times New Roman" pitchFamily="18" charset="0"/>
          </a:endParaRPr>
        </a:p>
      </dgm:t>
    </dgm:pt>
    <dgm:pt modelId="{BE0CDAF1-9B88-4CA1-B629-1EBA472421A2}" type="parTrans" cxnId="{9B49540F-6780-4019-8C65-2405DD6BC657}">
      <dgm:prSet/>
      <dgm:spPr/>
      <dgm:t>
        <a:bodyPr/>
        <a:lstStyle/>
        <a:p>
          <a:endParaRPr lang="es-ES"/>
        </a:p>
      </dgm:t>
    </dgm:pt>
    <dgm:pt modelId="{32FE1B50-1D3D-4043-8B5C-419BDF001ED7}" type="sibTrans" cxnId="{9B49540F-6780-4019-8C65-2405DD6BC657}">
      <dgm:prSet/>
      <dgm:spPr/>
      <dgm:t>
        <a:bodyPr/>
        <a:lstStyle/>
        <a:p>
          <a:endParaRPr lang="es-ES"/>
        </a:p>
      </dgm:t>
    </dgm:pt>
    <dgm:pt modelId="{C0153C97-6D96-434E-9274-70D6E458DF41}">
      <dgm:prSet phldrT="[Texto]" custT="1"/>
      <dgm:spPr/>
      <dgm:t>
        <a:bodyPr/>
        <a:lstStyle/>
        <a:p>
          <a:r>
            <a:rPr lang="gl-ES" sz="1300" b="0" noProof="0" dirty="0" smtClean="0">
              <a:latin typeface="Times New Roman" pitchFamily="18" charset="0"/>
              <a:cs typeface="Times New Roman" pitchFamily="18" charset="0"/>
            </a:rPr>
            <a:t>Como?</a:t>
          </a:r>
          <a:endParaRPr lang="gl-ES" sz="1300" b="0" noProof="0" dirty="0">
            <a:latin typeface="Times New Roman" pitchFamily="18" charset="0"/>
            <a:cs typeface="Times New Roman" pitchFamily="18" charset="0"/>
          </a:endParaRPr>
        </a:p>
      </dgm:t>
    </dgm:pt>
    <dgm:pt modelId="{35CF3ABA-F010-4AE3-A488-9CE69E7DDE10}" type="parTrans" cxnId="{6A3EC3DF-07EA-4C7E-B8E8-8A83FCC59561}">
      <dgm:prSet/>
      <dgm:spPr/>
      <dgm:t>
        <a:bodyPr/>
        <a:lstStyle/>
        <a:p>
          <a:endParaRPr lang="es-ES"/>
        </a:p>
      </dgm:t>
    </dgm:pt>
    <dgm:pt modelId="{AFADF22A-FC6F-44D5-96DF-D9C71936E3BD}" type="sibTrans" cxnId="{6A3EC3DF-07EA-4C7E-B8E8-8A83FCC59561}">
      <dgm:prSet/>
      <dgm:spPr/>
      <dgm:t>
        <a:bodyPr/>
        <a:lstStyle/>
        <a:p>
          <a:endParaRPr lang="es-ES"/>
        </a:p>
      </dgm:t>
    </dgm:pt>
    <dgm:pt modelId="{C3191EB7-5E66-4349-B06E-A13E6B785927}" type="pres">
      <dgm:prSet presAssocID="{A95BC849-A15C-4792-B055-3572FB3FAF2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A030BA-85E7-4D46-82E2-047FB43EBACF}" type="pres">
      <dgm:prSet presAssocID="{A95BC849-A15C-4792-B055-3572FB3FAF20}" presName="cycle" presStyleCnt="0"/>
      <dgm:spPr/>
    </dgm:pt>
    <dgm:pt modelId="{5FDED5C9-B7E0-4B27-BACE-092D9029F187}" type="pres">
      <dgm:prSet presAssocID="{A95BC849-A15C-4792-B055-3572FB3FAF20}" presName="centerShape" presStyleCnt="0"/>
      <dgm:spPr/>
    </dgm:pt>
    <dgm:pt modelId="{428F6E68-393D-497B-9336-DEC81E5A3B72}" type="pres">
      <dgm:prSet presAssocID="{A95BC849-A15C-4792-B055-3572FB3FAF20}" presName="connSite" presStyleLbl="node1" presStyleIdx="0" presStyleCnt="4"/>
      <dgm:spPr/>
    </dgm:pt>
    <dgm:pt modelId="{6E279340-009A-48D8-BF9C-ADB89C7DC38E}" type="pres">
      <dgm:prSet presAssocID="{A95BC849-A15C-4792-B055-3572FB3FAF20}" presName="visible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E72354C-13CE-4700-AD9F-62BECDC10948}" type="pres">
      <dgm:prSet presAssocID="{B2CDD5CB-66F9-42D6-9D45-11903F6FAC93}" presName="Name25" presStyleLbl="parChTrans1D1" presStyleIdx="0" presStyleCnt="3"/>
      <dgm:spPr/>
      <dgm:t>
        <a:bodyPr/>
        <a:lstStyle/>
        <a:p>
          <a:endParaRPr lang="es-ES"/>
        </a:p>
      </dgm:t>
    </dgm:pt>
    <dgm:pt modelId="{E080160C-FC6E-44F1-B118-863C48D94F3A}" type="pres">
      <dgm:prSet presAssocID="{DE7D38ED-A7FB-4778-8484-125FC2844775}" presName="node" presStyleCnt="0"/>
      <dgm:spPr/>
    </dgm:pt>
    <dgm:pt modelId="{408EE261-E71C-4762-81EA-33DFCB705F97}" type="pres">
      <dgm:prSet presAssocID="{DE7D38ED-A7FB-4778-8484-125FC2844775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409678-720E-4FD7-BE59-AEEFB2819036}" type="pres">
      <dgm:prSet presAssocID="{DE7D38ED-A7FB-4778-8484-125FC2844775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210081-19D9-4079-AA6C-762140655618}" type="pres">
      <dgm:prSet presAssocID="{2AFB084E-3B52-4004-8CED-F0BE62927309}" presName="Name25" presStyleLbl="parChTrans1D1" presStyleIdx="1" presStyleCnt="3"/>
      <dgm:spPr/>
      <dgm:t>
        <a:bodyPr/>
        <a:lstStyle/>
        <a:p>
          <a:endParaRPr lang="es-ES"/>
        </a:p>
      </dgm:t>
    </dgm:pt>
    <dgm:pt modelId="{412E9CD1-F7CD-4CE1-8B80-E5DAAEB548FB}" type="pres">
      <dgm:prSet presAssocID="{BD16D9BF-1E28-44C0-83E1-B3B5042C1065}" presName="node" presStyleCnt="0"/>
      <dgm:spPr/>
    </dgm:pt>
    <dgm:pt modelId="{5F0D4DEC-7569-40FD-BA60-537471EBAAA8}" type="pres">
      <dgm:prSet presAssocID="{BD16D9BF-1E28-44C0-83E1-B3B5042C1065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1963B4-BAB4-43D3-B7C9-88EA8207E172}" type="pres">
      <dgm:prSet presAssocID="{BD16D9BF-1E28-44C0-83E1-B3B5042C1065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9219FC-E305-407F-8E39-080CB844B448}" type="pres">
      <dgm:prSet presAssocID="{391603B4-D2A1-4C1D-B36D-BFCA42FAEA32}" presName="Name25" presStyleLbl="parChTrans1D1" presStyleIdx="2" presStyleCnt="3"/>
      <dgm:spPr/>
      <dgm:t>
        <a:bodyPr/>
        <a:lstStyle/>
        <a:p>
          <a:endParaRPr lang="es-ES"/>
        </a:p>
      </dgm:t>
    </dgm:pt>
    <dgm:pt modelId="{390373F4-4B2A-4B22-9C16-04BBB4AFE7B4}" type="pres">
      <dgm:prSet presAssocID="{F38E5242-76FB-4061-9FFE-871259E30518}" presName="node" presStyleCnt="0"/>
      <dgm:spPr/>
    </dgm:pt>
    <dgm:pt modelId="{C4A85055-4D94-4842-B73C-6C1F3B2416D8}" type="pres">
      <dgm:prSet presAssocID="{F38E5242-76FB-4061-9FFE-871259E30518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1FFC02-B01E-42B7-91BF-1F01249A9EC0}" type="pres">
      <dgm:prSet presAssocID="{F38E5242-76FB-4061-9FFE-871259E30518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0654EAA-F9FF-433D-B89A-22833693E8E9}" type="presOf" srcId="{2AFB084E-3B52-4004-8CED-F0BE62927309}" destId="{54210081-19D9-4079-AA6C-762140655618}" srcOrd="0" destOrd="0" presId="urn:microsoft.com/office/officeart/2005/8/layout/radial2"/>
    <dgm:cxn modelId="{FA15CA02-731A-453F-8A01-BB086065043D}" type="presOf" srcId="{EC155AE9-8EFC-4327-BFEF-6CCF621EDD85}" destId="{02409678-720E-4FD7-BE59-AEEFB2819036}" srcOrd="0" destOrd="2" presId="urn:microsoft.com/office/officeart/2005/8/layout/radial2"/>
    <dgm:cxn modelId="{741C769E-7C8A-479D-9FC7-8A18C8B40BE2}" type="presOf" srcId="{F38E5242-76FB-4061-9FFE-871259E30518}" destId="{C4A85055-4D94-4842-B73C-6C1F3B2416D8}" srcOrd="0" destOrd="0" presId="urn:microsoft.com/office/officeart/2005/8/layout/radial2"/>
    <dgm:cxn modelId="{DAC62B47-6AC8-4DC6-9D5B-33BC7B5C3C06}" type="presOf" srcId="{391603B4-D2A1-4C1D-B36D-BFCA42FAEA32}" destId="{D29219FC-E305-407F-8E39-080CB844B448}" srcOrd="0" destOrd="0" presId="urn:microsoft.com/office/officeart/2005/8/layout/radial2"/>
    <dgm:cxn modelId="{A63E355E-FA9E-40FE-B5CA-9C7E6C9B4CE6}" type="presOf" srcId="{C0153C97-6D96-434E-9274-70D6E458DF41}" destId="{02409678-720E-4FD7-BE59-AEEFB2819036}" srcOrd="0" destOrd="1" presId="urn:microsoft.com/office/officeart/2005/8/layout/radial2"/>
    <dgm:cxn modelId="{7A3D6BED-2E06-4611-AAD1-DBE5A855C4C1}" type="presOf" srcId="{BD16D9BF-1E28-44C0-83E1-B3B5042C1065}" destId="{5F0D4DEC-7569-40FD-BA60-537471EBAAA8}" srcOrd="0" destOrd="0" presId="urn:microsoft.com/office/officeart/2005/8/layout/radial2"/>
    <dgm:cxn modelId="{34E6B3B3-F7C6-49E5-9A42-BE47C5F6325B}" srcId="{F38E5242-76FB-4061-9FFE-871259E30518}" destId="{CFE30BDF-609F-43AF-8F7E-CC0467311F39}" srcOrd="0" destOrd="0" parTransId="{4E5EBF8F-9A37-4BBF-9BD2-8D9B82D71867}" sibTransId="{CE0FD909-11D6-476F-8024-5F7AD325E655}"/>
    <dgm:cxn modelId="{9B49540F-6780-4019-8C65-2405DD6BC657}" srcId="{DE7D38ED-A7FB-4778-8484-125FC2844775}" destId="{EC155AE9-8EFC-4327-BFEF-6CCF621EDD85}" srcOrd="2" destOrd="0" parTransId="{BE0CDAF1-9B88-4CA1-B629-1EBA472421A2}" sibTransId="{32FE1B50-1D3D-4043-8B5C-419BDF001ED7}"/>
    <dgm:cxn modelId="{5A63C803-26F8-4BF1-B79C-1A1D28751D61}" type="presOf" srcId="{4F97E296-764F-40E2-B699-2915FF3DEA5F}" destId="{02409678-720E-4FD7-BE59-AEEFB2819036}" srcOrd="0" destOrd="0" presId="urn:microsoft.com/office/officeart/2005/8/layout/radial2"/>
    <dgm:cxn modelId="{C1260815-DFC5-4CEF-8861-956F31F638D0}" srcId="{A95BC849-A15C-4792-B055-3572FB3FAF20}" destId="{F38E5242-76FB-4061-9FFE-871259E30518}" srcOrd="2" destOrd="0" parTransId="{391603B4-D2A1-4C1D-B36D-BFCA42FAEA32}" sibTransId="{8FF78232-8505-4053-963E-40A0D403105F}"/>
    <dgm:cxn modelId="{31319E8C-D9E5-4222-9B1A-5E71186D8CA0}" srcId="{DE7D38ED-A7FB-4778-8484-125FC2844775}" destId="{4F97E296-764F-40E2-B699-2915FF3DEA5F}" srcOrd="0" destOrd="0" parTransId="{99AF3C77-965C-4F52-B63B-BA7DFDF1F56E}" sibTransId="{A32C7740-FF62-4691-A914-0815B0FC8C67}"/>
    <dgm:cxn modelId="{6A3EC3DF-07EA-4C7E-B8E8-8A83FCC59561}" srcId="{DE7D38ED-A7FB-4778-8484-125FC2844775}" destId="{C0153C97-6D96-434E-9274-70D6E458DF41}" srcOrd="1" destOrd="0" parTransId="{35CF3ABA-F010-4AE3-A488-9CE69E7DDE10}" sibTransId="{AFADF22A-FC6F-44D5-96DF-D9C71936E3BD}"/>
    <dgm:cxn modelId="{2E924E41-4ED5-4114-B4FE-EE057F535BA7}" type="presOf" srcId="{DE7D38ED-A7FB-4778-8484-125FC2844775}" destId="{408EE261-E71C-4762-81EA-33DFCB705F97}" srcOrd="0" destOrd="0" presId="urn:microsoft.com/office/officeart/2005/8/layout/radial2"/>
    <dgm:cxn modelId="{6CAE2AF1-6D4E-401E-B812-925379314EC0}" type="presOf" srcId="{CFE30BDF-609F-43AF-8F7E-CC0467311F39}" destId="{AB1FFC02-B01E-42B7-91BF-1F01249A9EC0}" srcOrd="0" destOrd="0" presId="urn:microsoft.com/office/officeart/2005/8/layout/radial2"/>
    <dgm:cxn modelId="{C9904188-7AE5-43C9-B526-7A89A7F8459E}" srcId="{A95BC849-A15C-4792-B055-3572FB3FAF20}" destId="{BD16D9BF-1E28-44C0-83E1-B3B5042C1065}" srcOrd="1" destOrd="0" parTransId="{2AFB084E-3B52-4004-8CED-F0BE62927309}" sibTransId="{90884CD6-34C0-45C1-AF2A-D835D7203229}"/>
    <dgm:cxn modelId="{41EB6A14-F451-4F03-A224-F5C4B1FF49DC}" srcId="{A95BC849-A15C-4792-B055-3572FB3FAF20}" destId="{DE7D38ED-A7FB-4778-8484-125FC2844775}" srcOrd="0" destOrd="0" parTransId="{B2CDD5CB-66F9-42D6-9D45-11903F6FAC93}" sibTransId="{04925967-F4D1-4975-B99B-A95EE6FFA11E}"/>
    <dgm:cxn modelId="{AA3035BB-8114-40E0-A986-EAD6657B42D6}" type="presOf" srcId="{A95BC849-A15C-4792-B055-3572FB3FAF20}" destId="{C3191EB7-5E66-4349-B06E-A13E6B785927}" srcOrd="0" destOrd="0" presId="urn:microsoft.com/office/officeart/2005/8/layout/radial2"/>
    <dgm:cxn modelId="{47C5BA61-AD40-4263-9119-3A0197D31322}" type="presOf" srcId="{ED85704A-32F0-40DC-B356-530B4872CC2B}" destId="{E61963B4-BAB4-43D3-B7C9-88EA8207E172}" srcOrd="0" destOrd="0" presId="urn:microsoft.com/office/officeart/2005/8/layout/radial2"/>
    <dgm:cxn modelId="{5496BC8F-FCBD-47C6-AB75-2898C006E5BF}" srcId="{BD16D9BF-1E28-44C0-83E1-B3B5042C1065}" destId="{ED85704A-32F0-40DC-B356-530B4872CC2B}" srcOrd="0" destOrd="0" parTransId="{69352018-E187-42F1-84B2-2020F78EB838}" sibTransId="{C8938838-FEEF-4C09-A089-3060CAF1F7F2}"/>
    <dgm:cxn modelId="{362CAFA0-3EE9-4412-AD60-A919B0B9D339}" type="presOf" srcId="{B2CDD5CB-66F9-42D6-9D45-11903F6FAC93}" destId="{BE72354C-13CE-4700-AD9F-62BECDC10948}" srcOrd="0" destOrd="0" presId="urn:microsoft.com/office/officeart/2005/8/layout/radial2"/>
    <dgm:cxn modelId="{F5A1D99D-47EF-4869-B7CD-0EE176F4967C}" type="presParOf" srcId="{C3191EB7-5E66-4349-B06E-A13E6B785927}" destId="{91A030BA-85E7-4D46-82E2-047FB43EBACF}" srcOrd="0" destOrd="0" presId="urn:microsoft.com/office/officeart/2005/8/layout/radial2"/>
    <dgm:cxn modelId="{4EDCCB14-35D6-441C-9C11-F6EB42F74296}" type="presParOf" srcId="{91A030BA-85E7-4D46-82E2-047FB43EBACF}" destId="{5FDED5C9-B7E0-4B27-BACE-092D9029F187}" srcOrd="0" destOrd="0" presId="urn:microsoft.com/office/officeart/2005/8/layout/radial2"/>
    <dgm:cxn modelId="{AD5B8EB9-AFE6-4FBC-B216-2CD2D03D120C}" type="presParOf" srcId="{5FDED5C9-B7E0-4B27-BACE-092D9029F187}" destId="{428F6E68-393D-497B-9336-DEC81E5A3B72}" srcOrd="0" destOrd="0" presId="urn:microsoft.com/office/officeart/2005/8/layout/radial2"/>
    <dgm:cxn modelId="{B22FFA8F-E55D-4633-9156-E40F94DFD3C1}" type="presParOf" srcId="{5FDED5C9-B7E0-4B27-BACE-092D9029F187}" destId="{6E279340-009A-48D8-BF9C-ADB89C7DC38E}" srcOrd="1" destOrd="0" presId="urn:microsoft.com/office/officeart/2005/8/layout/radial2"/>
    <dgm:cxn modelId="{A4E6C724-6DB2-4671-918C-397CB0239E0C}" type="presParOf" srcId="{91A030BA-85E7-4D46-82E2-047FB43EBACF}" destId="{BE72354C-13CE-4700-AD9F-62BECDC10948}" srcOrd="1" destOrd="0" presId="urn:microsoft.com/office/officeart/2005/8/layout/radial2"/>
    <dgm:cxn modelId="{D327FDCD-DD49-4145-8E8E-69F5499BF6E3}" type="presParOf" srcId="{91A030BA-85E7-4D46-82E2-047FB43EBACF}" destId="{E080160C-FC6E-44F1-B118-863C48D94F3A}" srcOrd="2" destOrd="0" presId="urn:microsoft.com/office/officeart/2005/8/layout/radial2"/>
    <dgm:cxn modelId="{B4A27613-E440-41E2-A7A8-ADF97B68378F}" type="presParOf" srcId="{E080160C-FC6E-44F1-B118-863C48D94F3A}" destId="{408EE261-E71C-4762-81EA-33DFCB705F97}" srcOrd="0" destOrd="0" presId="urn:microsoft.com/office/officeart/2005/8/layout/radial2"/>
    <dgm:cxn modelId="{B355FA5A-D159-4116-86F5-A2CFD4181A60}" type="presParOf" srcId="{E080160C-FC6E-44F1-B118-863C48D94F3A}" destId="{02409678-720E-4FD7-BE59-AEEFB2819036}" srcOrd="1" destOrd="0" presId="urn:microsoft.com/office/officeart/2005/8/layout/radial2"/>
    <dgm:cxn modelId="{A9609A9F-9662-4978-804E-7DBB6E733D1D}" type="presParOf" srcId="{91A030BA-85E7-4D46-82E2-047FB43EBACF}" destId="{54210081-19D9-4079-AA6C-762140655618}" srcOrd="3" destOrd="0" presId="urn:microsoft.com/office/officeart/2005/8/layout/radial2"/>
    <dgm:cxn modelId="{E5B5AFC8-9AAC-41C6-B807-B9735D8E7F09}" type="presParOf" srcId="{91A030BA-85E7-4D46-82E2-047FB43EBACF}" destId="{412E9CD1-F7CD-4CE1-8B80-E5DAAEB548FB}" srcOrd="4" destOrd="0" presId="urn:microsoft.com/office/officeart/2005/8/layout/radial2"/>
    <dgm:cxn modelId="{D224B64B-122E-419C-871F-23FB95FD226E}" type="presParOf" srcId="{412E9CD1-F7CD-4CE1-8B80-E5DAAEB548FB}" destId="{5F0D4DEC-7569-40FD-BA60-537471EBAAA8}" srcOrd="0" destOrd="0" presId="urn:microsoft.com/office/officeart/2005/8/layout/radial2"/>
    <dgm:cxn modelId="{A637E3DC-9742-41F9-93CD-BE5DE4C990A3}" type="presParOf" srcId="{412E9CD1-F7CD-4CE1-8B80-E5DAAEB548FB}" destId="{E61963B4-BAB4-43D3-B7C9-88EA8207E172}" srcOrd="1" destOrd="0" presId="urn:microsoft.com/office/officeart/2005/8/layout/radial2"/>
    <dgm:cxn modelId="{A3CC0D28-63B2-4A09-B7A3-9A8AE336D5E3}" type="presParOf" srcId="{91A030BA-85E7-4D46-82E2-047FB43EBACF}" destId="{D29219FC-E305-407F-8E39-080CB844B448}" srcOrd="5" destOrd="0" presId="urn:microsoft.com/office/officeart/2005/8/layout/radial2"/>
    <dgm:cxn modelId="{B841772D-9425-4974-869D-72026FF82B97}" type="presParOf" srcId="{91A030BA-85E7-4D46-82E2-047FB43EBACF}" destId="{390373F4-4B2A-4B22-9C16-04BBB4AFE7B4}" srcOrd="6" destOrd="0" presId="urn:microsoft.com/office/officeart/2005/8/layout/radial2"/>
    <dgm:cxn modelId="{F6AAD147-E1CB-4C00-8C60-CBEC23DC6784}" type="presParOf" srcId="{390373F4-4B2A-4B22-9C16-04BBB4AFE7B4}" destId="{C4A85055-4D94-4842-B73C-6C1F3B2416D8}" srcOrd="0" destOrd="0" presId="urn:microsoft.com/office/officeart/2005/8/layout/radial2"/>
    <dgm:cxn modelId="{C8C597A8-DCBF-4183-8D3B-D641013ED6F9}" type="presParOf" srcId="{390373F4-4B2A-4B22-9C16-04BBB4AFE7B4}" destId="{AB1FFC02-B01E-42B7-91BF-1F01249A9EC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183E1B-2542-4725-99DD-61668E874CBE}" type="doc">
      <dgm:prSet loTypeId="urn:microsoft.com/office/officeart/2005/8/layout/vList6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75665BBC-789C-4E2C-A41B-5D9362C7AC9E}">
      <dgm:prSet phldrT="[Texto]" custT="1"/>
      <dgm:spPr/>
      <dgm:t>
        <a:bodyPr/>
        <a:lstStyle/>
        <a:p>
          <a:r>
            <a:rPr lang="gl-ES" sz="1300" b="1" noProof="0" dirty="0" smtClean="0">
              <a:latin typeface="Times New Roman" pitchFamily="18" charset="0"/>
              <a:cs typeface="Times New Roman" pitchFamily="18" charset="0"/>
            </a:rPr>
            <a:t>Xestión e organización</a:t>
          </a:r>
          <a:endParaRPr lang="gl-ES" sz="13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4878F5E1-5A53-46D8-B6F1-D5E53261D7C0}" type="parTrans" cxnId="{44A40BA0-B878-4A8E-A00C-EED60ABA5F23}">
      <dgm:prSet/>
      <dgm:spPr/>
      <dgm:t>
        <a:bodyPr/>
        <a:lstStyle/>
        <a:p>
          <a:endParaRPr lang="es-ES"/>
        </a:p>
      </dgm:t>
    </dgm:pt>
    <dgm:pt modelId="{26BF788D-A479-4AF8-A48D-4F4AFFB73147}" type="sibTrans" cxnId="{44A40BA0-B878-4A8E-A00C-EED60ABA5F23}">
      <dgm:prSet/>
      <dgm:spPr/>
      <dgm:t>
        <a:bodyPr/>
        <a:lstStyle/>
        <a:p>
          <a:endParaRPr lang="es-ES"/>
        </a:p>
      </dgm:t>
    </dgm:pt>
    <dgm:pt modelId="{6671E692-53CA-405F-8214-DFD28C35332E}">
      <dgm:prSet phldrT="[Texto]" custT="1"/>
      <dgm:spPr/>
      <dgm:t>
        <a:bodyPr/>
        <a:lstStyle/>
        <a:p>
          <a:r>
            <a:rPr lang="gl-ES" sz="1300" b="1" noProof="0" dirty="0" smtClean="0">
              <a:latin typeface="Times New Roman" pitchFamily="18" charset="0"/>
              <a:cs typeface="Times New Roman" pitchFamily="18" charset="0"/>
            </a:rPr>
            <a:t>Dinamización e promoción dos recursos</a:t>
          </a:r>
          <a:endParaRPr lang="gl-ES" sz="13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7F3F947D-A5FF-445E-BCF2-64F5FC0F5FCF}" type="parTrans" cxnId="{0ECFB94D-B810-4AC0-8ABA-5A3A0820BE68}">
      <dgm:prSet/>
      <dgm:spPr/>
      <dgm:t>
        <a:bodyPr/>
        <a:lstStyle/>
        <a:p>
          <a:endParaRPr lang="es-ES"/>
        </a:p>
      </dgm:t>
    </dgm:pt>
    <dgm:pt modelId="{ECCEE3E8-1A14-40D8-AD86-6CEB83398E6E}" type="sibTrans" cxnId="{0ECFB94D-B810-4AC0-8ABA-5A3A0820BE68}">
      <dgm:prSet/>
      <dgm:spPr/>
      <dgm:t>
        <a:bodyPr/>
        <a:lstStyle/>
        <a:p>
          <a:endParaRPr lang="es-ES"/>
        </a:p>
      </dgm:t>
    </dgm:pt>
    <dgm:pt modelId="{ADF4CD1F-788A-40D9-8EFC-69CB6E731755}">
      <dgm:prSet phldrT="[Texto]" custT="1"/>
      <dgm:spPr/>
      <dgm:t>
        <a:bodyPr/>
        <a:lstStyle/>
        <a:p>
          <a:r>
            <a:rPr lang="gl-ES" sz="1300" noProof="0" dirty="0" smtClean="0">
              <a:latin typeface="Times New Roman" pitchFamily="18" charset="0"/>
              <a:cs typeface="Times New Roman" pitchFamily="18" charset="0"/>
            </a:rPr>
            <a:t>Actualización de datos, rexistro e catalogación.</a:t>
          </a:r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476EE86E-376F-4FAD-B3A4-23594ABA092B}" type="parTrans" cxnId="{21B27E73-E2F2-4922-A1B6-27146974CC5E}">
      <dgm:prSet/>
      <dgm:spPr/>
      <dgm:t>
        <a:bodyPr/>
        <a:lstStyle/>
        <a:p>
          <a:endParaRPr lang="es-ES"/>
        </a:p>
      </dgm:t>
    </dgm:pt>
    <dgm:pt modelId="{8684AF47-D80F-46BB-931A-F67545E5C0E7}" type="sibTrans" cxnId="{21B27E73-E2F2-4922-A1B6-27146974CC5E}">
      <dgm:prSet/>
      <dgm:spPr/>
      <dgm:t>
        <a:bodyPr/>
        <a:lstStyle/>
        <a:p>
          <a:endParaRPr lang="es-ES"/>
        </a:p>
      </dgm:t>
    </dgm:pt>
    <dgm:pt modelId="{82235ED2-57D9-41A5-9DC7-CA470DA61DCE}">
      <dgm:prSet phldrT="[Texto]"/>
      <dgm:spPr/>
      <dgm:t>
        <a:bodyPr/>
        <a:lstStyle/>
        <a:p>
          <a:endParaRPr lang="gl-ES" sz="1600" noProof="0" dirty="0"/>
        </a:p>
      </dgm:t>
    </dgm:pt>
    <dgm:pt modelId="{29C0459B-7C64-4C32-AC6A-532FAFDD0A72}" type="parTrans" cxnId="{37F909DD-2E8A-48B2-9083-1A57027AD35E}">
      <dgm:prSet/>
      <dgm:spPr/>
      <dgm:t>
        <a:bodyPr/>
        <a:lstStyle/>
        <a:p>
          <a:endParaRPr lang="es-ES"/>
        </a:p>
      </dgm:t>
    </dgm:pt>
    <dgm:pt modelId="{C2AC7BDE-38C1-452D-AB67-CD2C0A9916DF}" type="sibTrans" cxnId="{37F909DD-2E8A-48B2-9083-1A57027AD35E}">
      <dgm:prSet/>
      <dgm:spPr/>
      <dgm:t>
        <a:bodyPr/>
        <a:lstStyle/>
        <a:p>
          <a:endParaRPr lang="es-ES"/>
        </a:p>
      </dgm:t>
    </dgm:pt>
    <dgm:pt modelId="{8C4BBBEC-9290-4167-9483-3380FE5E5293}">
      <dgm:prSet phldrT="[Texto]"/>
      <dgm:spPr/>
      <dgm:t>
        <a:bodyPr/>
        <a:lstStyle/>
        <a:p>
          <a:endParaRPr lang="gl-ES" sz="1600" noProof="0" dirty="0">
            <a:latin typeface="Times New Roman" pitchFamily="18" charset="0"/>
            <a:cs typeface="Times New Roman" pitchFamily="18" charset="0"/>
          </a:endParaRPr>
        </a:p>
      </dgm:t>
    </dgm:pt>
    <dgm:pt modelId="{38883EBE-287F-4298-A80D-A747BDB9848A}" type="parTrans" cxnId="{2CF81DAC-D099-44F1-AB18-3CB58B0B138D}">
      <dgm:prSet/>
      <dgm:spPr/>
      <dgm:t>
        <a:bodyPr/>
        <a:lstStyle/>
        <a:p>
          <a:endParaRPr lang="es-ES"/>
        </a:p>
      </dgm:t>
    </dgm:pt>
    <dgm:pt modelId="{CA1E6A75-696C-4845-ACCC-59A51945E4E9}" type="sibTrans" cxnId="{2CF81DAC-D099-44F1-AB18-3CB58B0B138D}">
      <dgm:prSet/>
      <dgm:spPr/>
      <dgm:t>
        <a:bodyPr/>
        <a:lstStyle/>
        <a:p>
          <a:endParaRPr lang="es-ES"/>
        </a:p>
      </dgm:t>
    </dgm:pt>
    <dgm:pt modelId="{E0001AFE-DCFE-4827-B581-9FE6B2F51AB3}">
      <dgm:prSet phldrT="[Texto]" custT="1"/>
      <dgm:spPr/>
      <dgm:t>
        <a:bodyPr/>
        <a:lstStyle/>
        <a:p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C4F5BEC4-4867-43BA-BE93-729E95315B36}" type="parTrans" cxnId="{EBDCFF8F-85EA-4679-A1D9-754624C8BCC5}">
      <dgm:prSet/>
      <dgm:spPr/>
      <dgm:t>
        <a:bodyPr/>
        <a:lstStyle/>
        <a:p>
          <a:endParaRPr lang="es-ES"/>
        </a:p>
      </dgm:t>
    </dgm:pt>
    <dgm:pt modelId="{EC02DCDE-DA46-49A5-B27E-4AF10D23936C}" type="sibTrans" cxnId="{EBDCFF8F-85EA-4679-A1D9-754624C8BCC5}">
      <dgm:prSet/>
      <dgm:spPr/>
      <dgm:t>
        <a:bodyPr/>
        <a:lstStyle/>
        <a:p>
          <a:endParaRPr lang="es-ES"/>
        </a:p>
      </dgm:t>
    </dgm:pt>
    <dgm:pt modelId="{DF2899E8-5E67-4160-8F7C-A70ACC5EAA7F}">
      <dgm:prSet phldrT="[Texto]" custT="1"/>
      <dgm:spPr/>
      <dgm:t>
        <a:bodyPr/>
        <a:lstStyle/>
        <a:p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A552809E-CA76-4C6C-A2E2-73806A400445}" type="parTrans" cxnId="{A910F6E8-CBA9-492D-8B64-14BE7D3108A9}">
      <dgm:prSet/>
      <dgm:spPr/>
      <dgm:t>
        <a:bodyPr/>
        <a:lstStyle/>
        <a:p>
          <a:endParaRPr lang="es-ES"/>
        </a:p>
      </dgm:t>
    </dgm:pt>
    <dgm:pt modelId="{FC585E85-9DEE-4817-BAA9-BD4E1D358B62}" type="sibTrans" cxnId="{A910F6E8-CBA9-492D-8B64-14BE7D3108A9}">
      <dgm:prSet/>
      <dgm:spPr/>
      <dgm:t>
        <a:bodyPr/>
        <a:lstStyle/>
        <a:p>
          <a:endParaRPr lang="es-ES"/>
        </a:p>
      </dgm:t>
    </dgm:pt>
    <dgm:pt modelId="{91F851D7-A408-4CB2-B688-0B11E68AA427}">
      <dgm:prSet phldrT="[Texto]" custT="1"/>
      <dgm:spPr/>
      <dgm:t>
        <a:bodyPr/>
        <a:lstStyle/>
        <a:p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94BDADB3-DD5B-40EB-97E0-688816A9E037}" type="parTrans" cxnId="{DF790E86-3622-4166-9F0B-06E6179E8B95}">
      <dgm:prSet/>
      <dgm:spPr/>
      <dgm:t>
        <a:bodyPr/>
        <a:lstStyle/>
        <a:p>
          <a:endParaRPr lang="es-ES"/>
        </a:p>
      </dgm:t>
    </dgm:pt>
    <dgm:pt modelId="{1E367015-6752-441A-94C0-EDAB30E370FA}" type="sibTrans" cxnId="{DF790E86-3622-4166-9F0B-06E6179E8B95}">
      <dgm:prSet/>
      <dgm:spPr/>
      <dgm:t>
        <a:bodyPr/>
        <a:lstStyle/>
        <a:p>
          <a:endParaRPr lang="es-ES"/>
        </a:p>
      </dgm:t>
    </dgm:pt>
    <dgm:pt modelId="{01B8D444-7299-47C1-9CB0-BAAE72F6C456}">
      <dgm:prSet phldrT="[Texto]" custT="1"/>
      <dgm:spPr/>
      <dgm:t>
        <a:bodyPr/>
        <a:lstStyle/>
        <a:p>
          <a:r>
            <a:rPr lang="gl-ES" sz="1300" noProof="0" dirty="0" smtClean="0">
              <a:latin typeface="Times New Roman" pitchFamily="18" charset="0"/>
              <a:cs typeface="Times New Roman" pitchFamily="18" charset="0"/>
            </a:rPr>
            <a:t>Adquisición de novos fondos.</a:t>
          </a:r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4F563EB2-1B47-451F-BD3E-DE7179087F3F}" type="parTrans" cxnId="{9B55C058-46FE-4DB3-AF37-88671BCFAB6E}">
      <dgm:prSet/>
      <dgm:spPr/>
      <dgm:t>
        <a:bodyPr/>
        <a:lstStyle/>
        <a:p>
          <a:endParaRPr lang="es-ES"/>
        </a:p>
      </dgm:t>
    </dgm:pt>
    <dgm:pt modelId="{596C59A3-F976-449E-89AC-258EFF011880}" type="sibTrans" cxnId="{9B55C058-46FE-4DB3-AF37-88671BCFAB6E}">
      <dgm:prSet/>
      <dgm:spPr/>
      <dgm:t>
        <a:bodyPr/>
        <a:lstStyle/>
        <a:p>
          <a:endParaRPr lang="es-ES"/>
        </a:p>
      </dgm:t>
    </dgm:pt>
    <dgm:pt modelId="{C0EAA99C-C4DC-4BD6-AEEB-266D3EBA4D52}">
      <dgm:prSet phldrT="[Texto]" custT="1"/>
      <dgm:spPr/>
      <dgm:t>
        <a:bodyPr/>
        <a:lstStyle/>
        <a:p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38DC2921-8861-4F41-9B8B-A36CAE2702BA}" type="parTrans" cxnId="{61FEE7B4-EA0C-4649-AEAC-67FD3FDD621F}">
      <dgm:prSet/>
      <dgm:spPr/>
      <dgm:t>
        <a:bodyPr/>
        <a:lstStyle/>
        <a:p>
          <a:endParaRPr lang="es-ES"/>
        </a:p>
      </dgm:t>
    </dgm:pt>
    <dgm:pt modelId="{821B2AF8-6F11-41BB-93AD-5142505134F9}" type="sibTrans" cxnId="{61FEE7B4-EA0C-4649-AEAC-67FD3FDD621F}">
      <dgm:prSet/>
      <dgm:spPr/>
      <dgm:t>
        <a:bodyPr/>
        <a:lstStyle/>
        <a:p>
          <a:endParaRPr lang="es-ES"/>
        </a:p>
      </dgm:t>
    </dgm:pt>
    <dgm:pt modelId="{3B9F4E81-FB9A-41DA-BC95-6E408A09075B}">
      <dgm:prSet phldrT="[Texto]" custT="1"/>
      <dgm:spPr/>
      <dgm:t>
        <a:bodyPr/>
        <a:lstStyle/>
        <a:p>
          <a:r>
            <a:rPr lang="gl-ES" sz="1300" noProof="0" dirty="0" smtClean="0">
              <a:latin typeface="Times New Roman" pitchFamily="18" charset="0"/>
              <a:cs typeface="Times New Roman" pitchFamily="18" charset="0"/>
            </a:rPr>
            <a:t>Atención aos lectores morosos.</a:t>
          </a:r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678E4F82-5479-40DB-A9EF-10257652A924}" type="parTrans" cxnId="{E455509C-367D-437F-9291-044557FD6112}">
      <dgm:prSet/>
      <dgm:spPr/>
      <dgm:t>
        <a:bodyPr/>
        <a:lstStyle/>
        <a:p>
          <a:endParaRPr lang="es-ES"/>
        </a:p>
      </dgm:t>
    </dgm:pt>
    <dgm:pt modelId="{A6775622-17F9-405A-B131-97B56FFDED7B}" type="sibTrans" cxnId="{E455509C-367D-437F-9291-044557FD6112}">
      <dgm:prSet/>
      <dgm:spPr/>
      <dgm:t>
        <a:bodyPr/>
        <a:lstStyle/>
        <a:p>
          <a:endParaRPr lang="es-ES"/>
        </a:p>
      </dgm:t>
    </dgm:pt>
    <dgm:pt modelId="{F635A2AC-09B6-4F12-A23F-9B747C38612B}">
      <dgm:prSet phldrT="[Texto]" custT="1"/>
      <dgm:spPr/>
      <dgm:t>
        <a:bodyPr/>
        <a:lstStyle/>
        <a:p>
          <a:r>
            <a:rPr lang="gl-ES" sz="1300" noProof="0" dirty="0" smtClean="0">
              <a:latin typeface="Times New Roman" pitchFamily="18" charset="0"/>
              <a:cs typeface="Times New Roman" pitchFamily="18" charset="0"/>
            </a:rPr>
            <a:t>Publicidade e deseño.</a:t>
          </a:r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931E5D72-8BD7-40E7-8AED-CE7420CBFBBA}" type="parTrans" cxnId="{AA3C0415-C36D-4B41-A8DF-8FA3A294F2F6}">
      <dgm:prSet/>
      <dgm:spPr/>
      <dgm:t>
        <a:bodyPr/>
        <a:lstStyle/>
        <a:p>
          <a:endParaRPr lang="es-ES"/>
        </a:p>
      </dgm:t>
    </dgm:pt>
    <dgm:pt modelId="{5C84AFD0-2523-455E-A809-5E6A088E50C0}" type="sibTrans" cxnId="{AA3C0415-C36D-4B41-A8DF-8FA3A294F2F6}">
      <dgm:prSet/>
      <dgm:spPr/>
      <dgm:t>
        <a:bodyPr/>
        <a:lstStyle/>
        <a:p>
          <a:endParaRPr lang="es-ES"/>
        </a:p>
      </dgm:t>
    </dgm:pt>
    <dgm:pt modelId="{D2FDD175-2618-4C96-AD93-62D9D26C6456}">
      <dgm:prSet phldrT="[Texto]" custT="1"/>
      <dgm:spPr/>
      <dgm:t>
        <a:bodyPr/>
        <a:lstStyle/>
        <a:p>
          <a:r>
            <a:rPr lang="gl-ES" sz="1300" noProof="0" dirty="0" smtClean="0">
              <a:latin typeface="Times New Roman" pitchFamily="18" charset="0"/>
              <a:cs typeface="Times New Roman" pitchFamily="18" charset="0"/>
            </a:rPr>
            <a:t>Fomento da lectura.</a:t>
          </a:r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B35FDAAF-6558-4AF4-87C2-715204F56BE9}" type="sibTrans" cxnId="{E9A04EC2-746E-4872-9D93-70A0DA1E9E22}">
      <dgm:prSet/>
      <dgm:spPr/>
      <dgm:t>
        <a:bodyPr/>
        <a:lstStyle/>
        <a:p>
          <a:endParaRPr lang="es-ES"/>
        </a:p>
      </dgm:t>
    </dgm:pt>
    <dgm:pt modelId="{49168B0B-0913-4A28-B813-7CC7D074D4C1}" type="parTrans" cxnId="{E9A04EC2-746E-4872-9D93-70A0DA1E9E22}">
      <dgm:prSet/>
      <dgm:spPr/>
      <dgm:t>
        <a:bodyPr/>
        <a:lstStyle/>
        <a:p>
          <a:endParaRPr lang="es-ES"/>
        </a:p>
      </dgm:t>
    </dgm:pt>
    <dgm:pt modelId="{D3FA3323-BCF9-4EE3-BD1A-B79B17816850}">
      <dgm:prSet phldrT="[Texto]" custT="1"/>
      <dgm:spPr/>
      <dgm:t>
        <a:bodyPr/>
        <a:lstStyle/>
        <a:p>
          <a:r>
            <a:rPr lang="gl-ES" sz="1300" noProof="0" dirty="0" smtClean="0">
              <a:latin typeface="Times New Roman" pitchFamily="18" charset="0"/>
              <a:cs typeface="Times New Roman" pitchFamily="18" charset="0"/>
            </a:rPr>
            <a:t>Educación documental.</a:t>
          </a:r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3B29C8B0-6756-4462-AFB6-CC274EEC77DF}" type="sibTrans" cxnId="{EF40365C-00CA-4DC8-B0BE-49CE4A3E2942}">
      <dgm:prSet/>
      <dgm:spPr/>
      <dgm:t>
        <a:bodyPr/>
        <a:lstStyle/>
        <a:p>
          <a:endParaRPr lang="es-ES"/>
        </a:p>
      </dgm:t>
    </dgm:pt>
    <dgm:pt modelId="{5778D115-0FFD-414D-AE2B-BD02E84E8631}" type="parTrans" cxnId="{EF40365C-00CA-4DC8-B0BE-49CE4A3E2942}">
      <dgm:prSet/>
      <dgm:spPr/>
      <dgm:t>
        <a:bodyPr/>
        <a:lstStyle/>
        <a:p>
          <a:endParaRPr lang="es-ES"/>
        </a:p>
      </dgm:t>
    </dgm:pt>
    <dgm:pt modelId="{E1BEBBEC-5988-4C62-B9FD-3A1600BEF876}">
      <dgm:prSet phldrT="[Texto]" custT="1"/>
      <dgm:spPr/>
      <dgm:t>
        <a:bodyPr/>
        <a:lstStyle/>
        <a:p>
          <a:r>
            <a:rPr lang="gl-ES" sz="1300" noProof="0" dirty="0" smtClean="0">
              <a:latin typeface="Times New Roman" pitchFamily="18" charset="0"/>
              <a:cs typeface="Times New Roman" pitchFamily="18" charset="0"/>
            </a:rPr>
            <a:t>Formación de usuarios.</a:t>
          </a:r>
          <a:endParaRPr lang="gl-ES" sz="1300" noProof="0" dirty="0">
            <a:latin typeface="Times New Roman" pitchFamily="18" charset="0"/>
            <a:cs typeface="Times New Roman" pitchFamily="18" charset="0"/>
          </a:endParaRPr>
        </a:p>
      </dgm:t>
    </dgm:pt>
    <dgm:pt modelId="{2B3F2DC0-E002-4C2F-A9D9-26ACD0CCAA62}" type="sibTrans" cxnId="{A774DE1E-0E64-45DC-999D-0E234EEBAA90}">
      <dgm:prSet/>
      <dgm:spPr/>
      <dgm:t>
        <a:bodyPr/>
        <a:lstStyle/>
        <a:p>
          <a:endParaRPr lang="es-ES"/>
        </a:p>
      </dgm:t>
    </dgm:pt>
    <dgm:pt modelId="{BBA56280-E5CC-4B25-BF71-AD6CFF5CDE99}" type="parTrans" cxnId="{A774DE1E-0E64-45DC-999D-0E234EEBAA90}">
      <dgm:prSet/>
      <dgm:spPr/>
      <dgm:t>
        <a:bodyPr/>
        <a:lstStyle/>
        <a:p>
          <a:endParaRPr lang="es-ES"/>
        </a:p>
      </dgm:t>
    </dgm:pt>
    <dgm:pt modelId="{FBA8FB6F-FC79-4052-83BF-2FA431C7E882}" type="pres">
      <dgm:prSet presAssocID="{AF183E1B-2542-4725-99DD-61668E874CB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65CFB18-99EB-441D-8E07-27D9EC1D56D0}" type="pres">
      <dgm:prSet presAssocID="{75665BBC-789C-4E2C-A41B-5D9362C7AC9E}" presName="linNode" presStyleCnt="0"/>
      <dgm:spPr/>
    </dgm:pt>
    <dgm:pt modelId="{2B514C1C-CE3E-413B-9098-B735D7A1C7DB}" type="pres">
      <dgm:prSet presAssocID="{75665BBC-789C-4E2C-A41B-5D9362C7AC9E}" presName="parentShp" presStyleLbl="node1" presStyleIdx="0" presStyleCnt="2" custLinFactNeighborX="-86" custLinFactNeighborY="-21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9A170D-0CBC-4039-A882-92F0C5C756BF}" type="pres">
      <dgm:prSet presAssocID="{75665BBC-789C-4E2C-A41B-5D9362C7AC9E}" presName="childShp" presStyleLbl="bgAccFollowNode1" presStyleIdx="0" presStyleCnt="2" custScaleX="1096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87B639-9B89-4EB7-8CA6-A24D0C8773EF}" type="pres">
      <dgm:prSet presAssocID="{26BF788D-A479-4AF8-A48D-4F4AFFB73147}" presName="spacing" presStyleCnt="0"/>
      <dgm:spPr/>
    </dgm:pt>
    <dgm:pt modelId="{6BBAF4BC-0C65-42A5-B67B-4946D77D56CD}" type="pres">
      <dgm:prSet presAssocID="{6671E692-53CA-405F-8214-DFD28C35332E}" presName="linNode" presStyleCnt="0"/>
      <dgm:spPr/>
    </dgm:pt>
    <dgm:pt modelId="{64BC8E87-951C-4DE5-86B7-C1B6632F3C70}" type="pres">
      <dgm:prSet presAssocID="{6671E692-53CA-405F-8214-DFD28C35332E}" presName="parentShp" presStyleLbl="node1" presStyleIdx="1" presStyleCnt="2" custLinFactNeighborX="-86" custLinFactNeighborY="-12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5A5F9F-6C2C-4182-B12D-0CFBAC8A3D47}" type="pres">
      <dgm:prSet presAssocID="{6671E692-53CA-405F-8214-DFD28C35332E}" presName="childShp" presStyleLbl="bgAccFollowNode1" presStyleIdx="1" presStyleCnt="2" custScaleX="1096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FE3D18-C238-4DA6-B1C3-ABA191F25CC5}" type="presOf" srcId="{01B8D444-7299-47C1-9CB0-BAAE72F6C456}" destId="{859A170D-0CBC-4039-A882-92F0C5C756BF}" srcOrd="0" destOrd="2" presId="urn:microsoft.com/office/officeart/2005/8/layout/vList6"/>
    <dgm:cxn modelId="{EAC9C01D-6889-4448-BFB1-9A2CB512AB60}" type="presOf" srcId="{8C4BBBEC-9290-4167-9483-3380FE5E5293}" destId="{D85A5F9F-6C2C-4182-B12D-0CFBAC8A3D47}" srcOrd="0" destOrd="5" presId="urn:microsoft.com/office/officeart/2005/8/layout/vList6"/>
    <dgm:cxn modelId="{61FEE7B4-EA0C-4649-AEAC-67FD3FDD621F}" srcId="{75665BBC-789C-4E2C-A41B-5D9362C7AC9E}" destId="{C0EAA99C-C4DC-4BD6-AEEB-266D3EBA4D52}" srcOrd="5" destOrd="0" parTransId="{38DC2921-8861-4F41-9B8B-A36CAE2702BA}" sibTransId="{821B2AF8-6F11-41BB-93AD-5142505134F9}"/>
    <dgm:cxn modelId="{44A40BA0-B878-4A8E-A00C-EED60ABA5F23}" srcId="{AF183E1B-2542-4725-99DD-61668E874CBE}" destId="{75665BBC-789C-4E2C-A41B-5D9362C7AC9E}" srcOrd="0" destOrd="0" parTransId="{4878F5E1-5A53-46D8-B6F1-D5E53261D7C0}" sibTransId="{26BF788D-A479-4AF8-A48D-4F4AFFB73147}"/>
    <dgm:cxn modelId="{AA3C0415-C36D-4B41-A8DF-8FA3A294F2F6}" srcId="{75665BBC-789C-4E2C-A41B-5D9362C7AC9E}" destId="{F635A2AC-09B6-4F12-A23F-9B747C38612B}" srcOrd="4" destOrd="0" parTransId="{931E5D72-8BD7-40E7-8AED-CE7420CBFBBA}" sibTransId="{5C84AFD0-2523-455E-A809-5E6A088E50C0}"/>
    <dgm:cxn modelId="{C8FB31D1-22F6-4CA5-9195-FDB63944656F}" type="presOf" srcId="{F635A2AC-09B6-4F12-A23F-9B747C38612B}" destId="{859A170D-0CBC-4039-A882-92F0C5C756BF}" srcOrd="0" destOrd="4" presId="urn:microsoft.com/office/officeart/2005/8/layout/vList6"/>
    <dgm:cxn modelId="{08844161-4860-4B2B-BC34-94E478D55844}" type="presOf" srcId="{D2FDD175-2618-4C96-AD93-62D9D26C6456}" destId="{D85A5F9F-6C2C-4182-B12D-0CFBAC8A3D47}" srcOrd="0" destOrd="4" presId="urn:microsoft.com/office/officeart/2005/8/layout/vList6"/>
    <dgm:cxn modelId="{2CF81DAC-D099-44F1-AB18-3CB58B0B138D}" srcId="{6671E692-53CA-405F-8214-DFD28C35332E}" destId="{8C4BBBEC-9290-4167-9483-3380FE5E5293}" srcOrd="5" destOrd="0" parTransId="{38883EBE-287F-4298-A80D-A747BDB9848A}" sibTransId="{CA1E6A75-696C-4845-ACCC-59A51945E4E9}"/>
    <dgm:cxn modelId="{D8EA1345-74EC-4963-AB5D-00A055F5F260}" type="presOf" srcId="{AF183E1B-2542-4725-99DD-61668E874CBE}" destId="{FBA8FB6F-FC79-4052-83BF-2FA431C7E882}" srcOrd="0" destOrd="0" presId="urn:microsoft.com/office/officeart/2005/8/layout/vList6"/>
    <dgm:cxn modelId="{0ECFB94D-B810-4AC0-8ABA-5A3A0820BE68}" srcId="{AF183E1B-2542-4725-99DD-61668E874CBE}" destId="{6671E692-53CA-405F-8214-DFD28C35332E}" srcOrd="1" destOrd="0" parTransId="{7F3F947D-A5FF-445E-BCF2-64F5FC0F5FCF}" sibTransId="{ECCEE3E8-1A14-40D8-AD86-6CEB83398E6E}"/>
    <dgm:cxn modelId="{37F909DD-2E8A-48B2-9083-1A57027AD35E}" srcId="{6671E692-53CA-405F-8214-DFD28C35332E}" destId="{82235ED2-57D9-41A5-9DC7-CA470DA61DCE}" srcOrd="0" destOrd="0" parTransId="{29C0459B-7C64-4C32-AC6A-532FAFDD0A72}" sibTransId="{C2AC7BDE-38C1-452D-AB67-CD2C0A9916DF}"/>
    <dgm:cxn modelId="{E24FDBA8-479B-4668-B133-A4E4D8BCEBD2}" type="presOf" srcId="{D3FA3323-BCF9-4EE3-BD1A-B79B17816850}" destId="{D85A5F9F-6C2C-4182-B12D-0CFBAC8A3D47}" srcOrd="0" destOrd="3" presId="urn:microsoft.com/office/officeart/2005/8/layout/vList6"/>
    <dgm:cxn modelId="{8E8673AA-02F4-442D-860F-0E97225FC1DC}" type="presOf" srcId="{82235ED2-57D9-41A5-9DC7-CA470DA61DCE}" destId="{D85A5F9F-6C2C-4182-B12D-0CFBAC8A3D47}" srcOrd="0" destOrd="0" presId="urn:microsoft.com/office/officeart/2005/8/layout/vList6"/>
    <dgm:cxn modelId="{7DA58C81-C47D-4146-B84A-43C87DE741C3}" type="presOf" srcId="{C0EAA99C-C4DC-4BD6-AEEB-266D3EBA4D52}" destId="{859A170D-0CBC-4039-A882-92F0C5C756BF}" srcOrd="0" destOrd="5" presId="urn:microsoft.com/office/officeart/2005/8/layout/vList6"/>
    <dgm:cxn modelId="{CE6DF13E-1547-42B1-B249-D05F2754DD4A}" type="presOf" srcId="{3B9F4E81-FB9A-41DA-BC95-6E408A09075B}" destId="{859A170D-0CBC-4039-A882-92F0C5C756BF}" srcOrd="0" destOrd="3" presId="urn:microsoft.com/office/officeart/2005/8/layout/vList6"/>
    <dgm:cxn modelId="{765B7270-D352-451B-B7C2-4A4A4B57B6D9}" type="presOf" srcId="{6671E692-53CA-405F-8214-DFD28C35332E}" destId="{64BC8E87-951C-4DE5-86B7-C1B6632F3C70}" srcOrd="0" destOrd="0" presId="urn:microsoft.com/office/officeart/2005/8/layout/vList6"/>
    <dgm:cxn modelId="{21B27E73-E2F2-4922-A1B6-27146974CC5E}" srcId="{75665BBC-789C-4E2C-A41B-5D9362C7AC9E}" destId="{ADF4CD1F-788A-40D9-8EFC-69CB6E731755}" srcOrd="1" destOrd="0" parTransId="{476EE86E-376F-4FAD-B3A4-23594ABA092B}" sibTransId="{8684AF47-D80F-46BB-931A-F67545E5C0E7}"/>
    <dgm:cxn modelId="{915F973C-ED82-481C-87CD-52D5AB3DBB65}" type="presOf" srcId="{E1BEBBEC-5988-4C62-B9FD-3A1600BEF876}" destId="{D85A5F9F-6C2C-4182-B12D-0CFBAC8A3D47}" srcOrd="0" destOrd="2" presId="urn:microsoft.com/office/officeart/2005/8/layout/vList6"/>
    <dgm:cxn modelId="{E455509C-367D-437F-9291-044557FD6112}" srcId="{75665BBC-789C-4E2C-A41B-5D9362C7AC9E}" destId="{3B9F4E81-FB9A-41DA-BC95-6E408A09075B}" srcOrd="3" destOrd="0" parTransId="{678E4F82-5479-40DB-A9EF-10257652A924}" sibTransId="{A6775622-17F9-405A-B131-97B56FFDED7B}"/>
    <dgm:cxn modelId="{097432A3-13FA-4BC6-A02B-46627244F80E}" type="presOf" srcId="{DF2899E8-5E67-4160-8F7C-A70ACC5EAA7F}" destId="{D85A5F9F-6C2C-4182-B12D-0CFBAC8A3D47}" srcOrd="0" destOrd="1" presId="urn:microsoft.com/office/officeart/2005/8/layout/vList6"/>
    <dgm:cxn modelId="{A910F6E8-CBA9-492D-8B64-14BE7D3108A9}" srcId="{6671E692-53CA-405F-8214-DFD28C35332E}" destId="{DF2899E8-5E67-4160-8F7C-A70ACC5EAA7F}" srcOrd="1" destOrd="0" parTransId="{A552809E-CA76-4C6C-A2E2-73806A400445}" sibTransId="{FC585E85-9DEE-4817-BAA9-BD4E1D358B62}"/>
    <dgm:cxn modelId="{A2A31F0E-72E6-48E7-9009-677D5D3ABD9D}" type="presOf" srcId="{ADF4CD1F-788A-40D9-8EFC-69CB6E731755}" destId="{859A170D-0CBC-4039-A882-92F0C5C756BF}" srcOrd="0" destOrd="1" presId="urn:microsoft.com/office/officeart/2005/8/layout/vList6"/>
    <dgm:cxn modelId="{9B55C058-46FE-4DB3-AF37-88671BCFAB6E}" srcId="{75665BBC-789C-4E2C-A41B-5D9362C7AC9E}" destId="{01B8D444-7299-47C1-9CB0-BAAE72F6C456}" srcOrd="2" destOrd="0" parTransId="{4F563EB2-1B47-451F-BD3E-DE7179087F3F}" sibTransId="{596C59A3-F976-449E-89AC-258EFF011880}"/>
    <dgm:cxn modelId="{D117DF1E-3538-43A1-B033-882B5416A01D}" type="presOf" srcId="{75665BBC-789C-4E2C-A41B-5D9362C7AC9E}" destId="{2B514C1C-CE3E-413B-9098-B735D7A1C7DB}" srcOrd="0" destOrd="0" presId="urn:microsoft.com/office/officeart/2005/8/layout/vList6"/>
    <dgm:cxn modelId="{EF40365C-00CA-4DC8-B0BE-49CE4A3E2942}" srcId="{6671E692-53CA-405F-8214-DFD28C35332E}" destId="{D3FA3323-BCF9-4EE3-BD1A-B79B17816850}" srcOrd="3" destOrd="0" parTransId="{5778D115-0FFD-414D-AE2B-BD02E84E8631}" sibTransId="{3B29C8B0-6756-4462-AFB6-CC274EEC77DF}"/>
    <dgm:cxn modelId="{EB170401-B705-4959-BFBE-AB6834AED3B7}" type="presOf" srcId="{91F851D7-A408-4CB2-B688-0B11E68AA427}" destId="{859A170D-0CBC-4039-A882-92F0C5C756BF}" srcOrd="0" destOrd="6" presId="urn:microsoft.com/office/officeart/2005/8/layout/vList6"/>
    <dgm:cxn modelId="{DF790E86-3622-4166-9F0B-06E6179E8B95}" srcId="{75665BBC-789C-4E2C-A41B-5D9362C7AC9E}" destId="{91F851D7-A408-4CB2-B688-0B11E68AA427}" srcOrd="6" destOrd="0" parTransId="{94BDADB3-DD5B-40EB-97E0-688816A9E037}" sibTransId="{1E367015-6752-441A-94C0-EDAB30E370FA}"/>
    <dgm:cxn modelId="{028351EE-A235-4B45-B48C-0F5D355D959E}" type="presOf" srcId="{E0001AFE-DCFE-4827-B581-9FE6B2F51AB3}" destId="{859A170D-0CBC-4039-A882-92F0C5C756BF}" srcOrd="0" destOrd="0" presId="urn:microsoft.com/office/officeart/2005/8/layout/vList6"/>
    <dgm:cxn modelId="{E9A04EC2-746E-4872-9D93-70A0DA1E9E22}" srcId="{6671E692-53CA-405F-8214-DFD28C35332E}" destId="{D2FDD175-2618-4C96-AD93-62D9D26C6456}" srcOrd="4" destOrd="0" parTransId="{49168B0B-0913-4A28-B813-7CC7D074D4C1}" sibTransId="{B35FDAAF-6558-4AF4-87C2-715204F56BE9}"/>
    <dgm:cxn modelId="{EBDCFF8F-85EA-4679-A1D9-754624C8BCC5}" srcId="{75665BBC-789C-4E2C-A41B-5D9362C7AC9E}" destId="{E0001AFE-DCFE-4827-B581-9FE6B2F51AB3}" srcOrd="0" destOrd="0" parTransId="{C4F5BEC4-4867-43BA-BE93-729E95315B36}" sibTransId="{EC02DCDE-DA46-49A5-B27E-4AF10D23936C}"/>
    <dgm:cxn modelId="{A774DE1E-0E64-45DC-999D-0E234EEBAA90}" srcId="{6671E692-53CA-405F-8214-DFD28C35332E}" destId="{E1BEBBEC-5988-4C62-B9FD-3A1600BEF876}" srcOrd="2" destOrd="0" parTransId="{BBA56280-E5CC-4B25-BF71-AD6CFF5CDE99}" sibTransId="{2B3F2DC0-E002-4C2F-A9D9-26ACD0CCAA62}"/>
    <dgm:cxn modelId="{45B8DC1C-EF65-41FA-BA7B-F9530D20AD5A}" type="presParOf" srcId="{FBA8FB6F-FC79-4052-83BF-2FA431C7E882}" destId="{365CFB18-99EB-441D-8E07-27D9EC1D56D0}" srcOrd="0" destOrd="0" presId="urn:microsoft.com/office/officeart/2005/8/layout/vList6"/>
    <dgm:cxn modelId="{FE72F048-68F5-4C61-817E-9C198F186A81}" type="presParOf" srcId="{365CFB18-99EB-441D-8E07-27D9EC1D56D0}" destId="{2B514C1C-CE3E-413B-9098-B735D7A1C7DB}" srcOrd="0" destOrd="0" presId="urn:microsoft.com/office/officeart/2005/8/layout/vList6"/>
    <dgm:cxn modelId="{E477A885-8CE0-4496-AB53-975971119732}" type="presParOf" srcId="{365CFB18-99EB-441D-8E07-27D9EC1D56D0}" destId="{859A170D-0CBC-4039-A882-92F0C5C756BF}" srcOrd="1" destOrd="0" presId="urn:microsoft.com/office/officeart/2005/8/layout/vList6"/>
    <dgm:cxn modelId="{D65E0FDE-588E-48A2-8888-1A7600D53194}" type="presParOf" srcId="{FBA8FB6F-FC79-4052-83BF-2FA431C7E882}" destId="{8587B639-9B89-4EB7-8CA6-A24D0C8773EF}" srcOrd="1" destOrd="0" presId="urn:microsoft.com/office/officeart/2005/8/layout/vList6"/>
    <dgm:cxn modelId="{88509CE6-C20F-4576-B033-1A48A6ECCA17}" type="presParOf" srcId="{FBA8FB6F-FC79-4052-83BF-2FA431C7E882}" destId="{6BBAF4BC-0C65-42A5-B67B-4946D77D56CD}" srcOrd="2" destOrd="0" presId="urn:microsoft.com/office/officeart/2005/8/layout/vList6"/>
    <dgm:cxn modelId="{98D6CD6B-BCE5-4B28-B19D-E88C869722E2}" type="presParOf" srcId="{6BBAF4BC-0C65-42A5-B67B-4946D77D56CD}" destId="{64BC8E87-951C-4DE5-86B7-C1B6632F3C70}" srcOrd="0" destOrd="0" presId="urn:microsoft.com/office/officeart/2005/8/layout/vList6"/>
    <dgm:cxn modelId="{386F614D-3391-45A6-8E51-01274C693D58}" type="presParOf" srcId="{6BBAF4BC-0C65-42A5-B67B-4946D77D56CD}" destId="{D85A5F9F-6C2C-4182-B12D-0CFBAC8A3D4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77FE17-DBA5-484F-A186-503F29584292}" type="doc">
      <dgm:prSet loTypeId="urn:microsoft.com/office/officeart/2005/8/layout/h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6F88BDA8-BB48-4FCB-AE73-AB23DDB2260C}">
      <dgm:prSet phldrT="[Texto]" custT="1"/>
      <dgm:spPr/>
      <dgm:t>
        <a:bodyPr/>
        <a:lstStyle/>
        <a:p>
          <a:r>
            <a:rPr lang="gl-ES" sz="1900" b="1" noProof="0" dirty="0" smtClean="0">
              <a:latin typeface="Times New Roman" pitchFamily="18" charset="0"/>
              <a:cs typeface="Times New Roman" pitchFamily="18" charset="0"/>
            </a:rPr>
            <a:t>Xestión</a:t>
          </a:r>
          <a:r>
            <a:rPr lang="es-ES" sz="1900" b="1" dirty="0" smtClean="0">
              <a:latin typeface="Times New Roman" pitchFamily="18" charset="0"/>
              <a:cs typeface="Times New Roman" pitchFamily="18" charset="0"/>
            </a:rPr>
            <a:t> e organización</a:t>
          </a:r>
          <a:endParaRPr lang="es-ES" sz="1900" b="1" dirty="0">
            <a:latin typeface="Times New Roman" pitchFamily="18" charset="0"/>
            <a:cs typeface="Times New Roman" pitchFamily="18" charset="0"/>
          </a:endParaRPr>
        </a:p>
      </dgm:t>
    </dgm:pt>
    <dgm:pt modelId="{C0A6C6A5-C639-4AE0-9EFA-487FA35D11D0}" type="parTrans" cxnId="{187F1DD7-26F9-4405-A646-7D91B4671A2C}">
      <dgm:prSet/>
      <dgm:spPr/>
      <dgm:t>
        <a:bodyPr/>
        <a:lstStyle/>
        <a:p>
          <a:endParaRPr lang="es-ES"/>
        </a:p>
      </dgm:t>
    </dgm:pt>
    <dgm:pt modelId="{4AEF3555-6666-4149-8E3A-441F842A1EBE}" type="sibTrans" cxnId="{187F1DD7-26F9-4405-A646-7D91B4671A2C}">
      <dgm:prSet/>
      <dgm:spPr/>
      <dgm:t>
        <a:bodyPr/>
        <a:lstStyle/>
        <a:p>
          <a:endParaRPr lang="es-ES"/>
        </a:p>
      </dgm:t>
    </dgm:pt>
    <dgm:pt modelId="{97A6372F-C19E-44EC-8464-DE20FE0A26A7}">
      <dgm:prSet phldrT="[Texto]" custT="1"/>
      <dgm:spPr/>
      <dgm:t>
        <a:bodyPr/>
        <a:lstStyle/>
        <a:p>
          <a:r>
            <a:rPr lang="es-ES" sz="1700" b="1" dirty="0" smtClean="0">
              <a:latin typeface="Times New Roman" pitchFamily="18" charset="0"/>
              <a:cs typeface="Times New Roman" pitchFamily="18" charset="0"/>
            </a:rPr>
            <a:t>Actualización</a:t>
          </a:r>
        </a:p>
        <a:p>
          <a:r>
            <a:rPr lang="es-ES" sz="1700" b="1" dirty="0" smtClean="0">
              <a:latin typeface="Times New Roman" pitchFamily="18" charset="0"/>
              <a:cs typeface="Times New Roman" pitchFamily="18" charset="0"/>
            </a:rPr>
            <a:t>Catalogación</a:t>
          </a:r>
        </a:p>
        <a:p>
          <a:r>
            <a:rPr lang="es-ES" sz="1700" b="1" dirty="0" smtClean="0">
              <a:latin typeface="Times New Roman" pitchFamily="18" charset="0"/>
              <a:cs typeface="Times New Roman" pitchFamily="18" charset="0"/>
            </a:rPr>
            <a:t>Préstamo</a:t>
          </a:r>
        </a:p>
        <a:p>
          <a:r>
            <a:rPr lang="es-ES" sz="1700" b="1" dirty="0" smtClean="0">
              <a:latin typeface="Times New Roman" pitchFamily="18" charset="0"/>
              <a:cs typeface="Times New Roman" pitchFamily="18" charset="0"/>
            </a:rPr>
            <a:t>Devolución</a:t>
          </a:r>
        </a:p>
        <a:p>
          <a:endParaRPr lang="es-ES" sz="1900" b="1" dirty="0">
            <a:latin typeface="Times New Roman" pitchFamily="18" charset="0"/>
            <a:cs typeface="Times New Roman" pitchFamily="18" charset="0"/>
          </a:endParaRPr>
        </a:p>
      </dgm:t>
    </dgm:pt>
    <dgm:pt modelId="{D87D94C5-3238-48BE-8260-6B9F8FCDEE6B}" type="parTrans" cxnId="{5A744889-4938-4D13-B229-EE537D7000C0}">
      <dgm:prSet/>
      <dgm:spPr/>
      <dgm:t>
        <a:bodyPr/>
        <a:lstStyle/>
        <a:p>
          <a:endParaRPr lang="es-ES"/>
        </a:p>
      </dgm:t>
    </dgm:pt>
    <dgm:pt modelId="{E413C633-09D4-4C2C-BF88-0B662696CB6E}" type="sibTrans" cxnId="{5A744889-4938-4D13-B229-EE537D7000C0}">
      <dgm:prSet/>
      <dgm:spPr/>
      <dgm:t>
        <a:bodyPr/>
        <a:lstStyle/>
        <a:p>
          <a:endParaRPr lang="es-ES"/>
        </a:p>
      </dgm:t>
    </dgm:pt>
    <dgm:pt modelId="{F166074E-ACB1-4AA1-8513-96DA0E3F7DA9}">
      <dgm:prSet phldrT="[Texto]" custT="1"/>
      <dgm:spPr/>
      <dgm:t>
        <a:bodyPr/>
        <a:lstStyle/>
        <a:p>
          <a:r>
            <a:rPr lang="gl-ES" sz="1700" b="1" noProof="0" dirty="0" smtClean="0">
              <a:latin typeface="Times New Roman" pitchFamily="18" charset="0"/>
              <a:cs typeface="Times New Roman" pitchFamily="18" charset="0"/>
            </a:rPr>
            <a:t>Publicidade e deseño</a:t>
          </a:r>
          <a:endParaRPr lang="es-ES" sz="1700" b="1" dirty="0">
            <a:latin typeface="Times New Roman" pitchFamily="18" charset="0"/>
            <a:cs typeface="Times New Roman" pitchFamily="18" charset="0"/>
          </a:endParaRPr>
        </a:p>
      </dgm:t>
    </dgm:pt>
    <dgm:pt modelId="{DBB94F59-BC50-4ABA-810E-C70AA3E18D85}" type="parTrans" cxnId="{65BA87A9-568D-4AB3-9A3A-457769792F38}">
      <dgm:prSet/>
      <dgm:spPr/>
      <dgm:t>
        <a:bodyPr/>
        <a:lstStyle/>
        <a:p>
          <a:endParaRPr lang="es-ES"/>
        </a:p>
      </dgm:t>
    </dgm:pt>
    <dgm:pt modelId="{E94BE540-3C24-4D0C-AC81-8C4046D7FA54}" type="sibTrans" cxnId="{65BA87A9-568D-4AB3-9A3A-457769792F38}">
      <dgm:prSet/>
      <dgm:spPr/>
      <dgm:t>
        <a:bodyPr/>
        <a:lstStyle/>
        <a:p>
          <a:endParaRPr lang="es-ES"/>
        </a:p>
      </dgm:t>
    </dgm:pt>
    <dgm:pt modelId="{841C5254-FAB8-4E52-A37D-248DCD85E175}">
      <dgm:prSet phldrT="[Texto]" custT="1"/>
      <dgm:spPr/>
      <dgm:t>
        <a:bodyPr/>
        <a:lstStyle/>
        <a:p>
          <a:r>
            <a:rPr lang="es-ES" sz="1700" b="1" dirty="0" smtClean="0">
              <a:latin typeface="Times New Roman" pitchFamily="18" charset="0"/>
              <a:cs typeface="Times New Roman" pitchFamily="18" charset="0"/>
            </a:rPr>
            <a:t>Adquisición de fondos</a:t>
          </a:r>
          <a:endParaRPr lang="gl-ES" sz="17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D2C42491-DB9B-4EE3-BD21-26870FE66654}" type="parTrans" cxnId="{AF3DAA59-AF00-4055-91EC-F192D6116A97}">
      <dgm:prSet/>
      <dgm:spPr/>
      <dgm:t>
        <a:bodyPr/>
        <a:lstStyle/>
        <a:p>
          <a:endParaRPr lang="es-ES"/>
        </a:p>
      </dgm:t>
    </dgm:pt>
    <dgm:pt modelId="{EBE0161F-4A7C-4520-962E-DAA5C874B111}" type="sibTrans" cxnId="{AF3DAA59-AF00-4055-91EC-F192D6116A97}">
      <dgm:prSet/>
      <dgm:spPr/>
      <dgm:t>
        <a:bodyPr/>
        <a:lstStyle/>
        <a:p>
          <a:endParaRPr lang="es-ES"/>
        </a:p>
      </dgm:t>
    </dgm:pt>
    <dgm:pt modelId="{6D45C6F8-59C9-423B-8CA6-62BF82DB9709}" type="pres">
      <dgm:prSet presAssocID="{6577FE17-DBA5-484F-A186-503F295842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24AD8A-FF1C-4F1C-A5A4-9E97D9CCF5C2}" type="pres">
      <dgm:prSet presAssocID="{6F88BDA8-BB48-4FCB-AE73-AB23DDB2260C}" presName="roof" presStyleLbl="dkBgShp" presStyleIdx="0" presStyleCnt="2" custLinFactNeighborX="-1132"/>
      <dgm:spPr/>
      <dgm:t>
        <a:bodyPr/>
        <a:lstStyle/>
        <a:p>
          <a:endParaRPr lang="es-ES"/>
        </a:p>
      </dgm:t>
    </dgm:pt>
    <dgm:pt modelId="{8FA41560-F0C4-4B10-9C83-EBE14FD46E80}" type="pres">
      <dgm:prSet presAssocID="{6F88BDA8-BB48-4FCB-AE73-AB23DDB2260C}" presName="pillars" presStyleCnt="0"/>
      <dgm:spPr/>
    </dgm:pt>
    <dgm:pt modelId="{9701E07D-642D-4482-9AEE-57E25FF35A9C}" type="pres">
      <dgm:prSet presAssocID="{6F88BDA8-BB48-4FCB-AE73-AB23DDB2260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94EF76-3E94-427F-BA97-7809B49BDF01}" type="pres">
      <dgm:prSet presAssocID="{F166074E-ACB1-4AA1-8513-96DA0E3F7DA9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7B2D99-0447-4257-A822-02A87CC5F392}" type="pres">
      <dgm:prSet presAssocID="{841C5254-FAB8-4E52-A37D-248DCD85E175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1E33F9-3326-4000-8B95-657AD03C42E9}" type="pres">
      <dgm:prSet presAssocID="{6F88BDA8-BB48-4FCB-AE73-AB23DDB2260C}" presName="base" presStyleLbl="dkBgShp" presStyleIdx="1" presStyleCnt="2"/>
      <dgm:spPr/>
    </dgm:pt>
  </dgm:ptLst>
  <dgm:cxnLst>
    <dgm:cxn modelId="{187F1DD7-26F9-4405-A646-7D91B4671A2C}" srcId="{6577FE17-DBA5-484F-A186-503F29584292}" destId="{6F88BDA8-BB48-4FCB-AE73-AB23DDB2260C}" srcOrd="0" destOrd="0" parTransId="{C0A6C6A5-C639-4AE0-9EFA-487FA35D11D0}" sibTransId="{4AEF3555-6666-4149-8E3A-441F842A1EBE}"/>
    <dgm:cxn modelId="{65BA87A9-568D-4AB3-9A3A-457769792F38}" srcId="{6F88BDA8-BB48-4FCB-AE73-AB23DDB2260C}" destId="{F166074E-ACB1-4AA1-8513-96DA0E3F7DA9}" srcOrd="1" destOrd="0" parTransId="{DBB94F59-BC50-4ABA-810E-C70AA3E18D85}" sibTransId="{E94BE540-3C24-4D0C-AC81-8C4046D7FA54}"/>
    <dgm:cxn modelId="{AF3DAA59-AF00-4055-91EC-F192D6116A97}" srcId="{6F88BDA8-BB48-4FCB-AE73-AB23DDB2260C}" destId="{841C5254-FAB8-4E52-A37D-248DCD85E175}" srcOrd="2" destOrd="0" parTransId="{D2C42491-DB9B-4EE3-BD21-26870FE66654}" sibTransId="{EBE0161F-4A7C-4520-962E-DAA5C874B111}"/>
    <dgm:cxn modelId="{5A744889-4938-4D13-B229-EE537D7000C0}" srcId="{6F88BDA8-BB48-4FCB-AE73-AB23DDB2260C}" destId="{97A6372F-C19E-44EC-8464-DE20FE0A26A7}" srcOrd="0" destOrd="0" parTransId="{D87D94C5-3238-48BE-8260-6B9F8FCDEE6B}" sibTransId="{E413C633-09D4-4C2C-BF88-0B662696CB6E}"/>
    <dgm:cxn modelId="{CF33E005-0201-4D0A-87F0-B37B60405E11}" type="presOf" srcId="{841C5254-FAB8-4E52-A37D-248DCD85E175}" destId="{EC7B2D99-0447-4257-A822-02A87CC5F392}" srcOrd="0" destOrd="0" presId="urn:microsoft.com/office/officeart/2005/8/layout/hList3"/>
    <dgm:cxn modelId="{EF1E9EC7-3DEE-4ED0-B168-96FE7B93D361}" type="presOf" srcId="{97A6372F-C19E-44EC-8464-DE20FE0A26A7}" destId="{9701E07D-642D-4482-9AEE-57E25FF35A9C}" srcOrd="0" destOrd="0" presId="urn:microsoft.com/office/officeart/2005/8/layout/hList3"/>
    <dgm:cxn modelId="{9963AFF2-1C06-4EA8-A157-41FC244A306B}" type="presOf" srcId="{6577FE17-DBA5-484F-A186-503F29584292}" destId="{6D45C6F8-59C9-423B-8CA6-62BF82DB9709}" srcOrd="0" destOrd="0" presId="urn:microsoft.com/office/officeart/2005/8/layout/hList3"/>
    <dgm:cxn modelId="{1D9736DD-418E-407C-B70F-0B81E92AE420}" type="presOf" srcId="{6F88BDA8-BB48-4FCB-AE73-AB23DDB2260C}" destId="{8024AD8A-FF1C-4F1C-A5A4-9E97D9CCF5C2}" srcOrd="0" destOrd="0" presId="urn:microsoft.com/office/officeart/2005/8/layout/hList3"/>
    <dgm:cxn modelId="{3E0840F2-E7C7-4C71-930A-D45C838C851F}" type="presOf" srcId="{F166074E-ACB1-4AA1-8513-96DA0E3F7DA9}" destId="{BC94EF76-3E94-427F-BA97-7809B49BDF01}" srcOrd="0" destOrd="0" presId="urn:microsoft.com/office/officeart/2005/8/layout/hList3"/>
    <dgm:cxn modelId="{494CFBB9-D384-41BC-9DD4-6E00DCE04880}" type="presParOf" srcId="{6D45C6F8-59C9-423B-8CA6-62BF82DB9709}" destId="{8024AD8A-FF1C-4F1C-A5A4-9E97D9CCF5C2}" srcOrd="0" destOrd="0" presId="urn:microsoft.com/office/officeart/2005/8/layout/hList3"/>
    <dgm:cxn modelId="{DE281475-6D57-4BFE-AAF1-858E642646CF}" type="presParOf" srcId="{6D45C6F8-59C9-423B-8CA6-62BF82DB9709}" destId="{8FA41560-F0C4-4B10-9C83-EBE14FD46E80}" srcOrd="1" destOrd="0" presId="urn:microsoft.com/office/officeart/2005/8/layout/hList3"/>
    <dgm:cxn modelId="{CE9EC5C3-1077-41B4-B615-FC23EFBA8807}" type="presParOf" srcId="{8FA41560-F0C4-4B10-9C83-EBE14FD46E80}" destId="{9701E07D-642D-4482-9AEE-57E25FF35A9C}" srcOrd="0" destOrd="0" presId="urn:microsoft.com/office/officeart/2005/8/layout/hList3"/>
    <dgm:cxn modelId="{FF2490B9-D663-4D89-A23B-9B49B01DD14E}" type="presParOf" srcId="{8FA41560-F0C4-4B10-9C83-EBE14FD46E80}" destId="{BC94EF76-3E94-427F-BA97-7809B49BDF01}" srcOrd="1" destOrd="0" presId="urn:microsoft.com/office/officeart/2005/8/layout/hList3"/>
    <dgm:cxn modelId="{8D4E9530-310C-45EC-9580-7241B6ABC9B7}" type="presParOf" srcId="{8FA41560-F0C4-4B10-9C83-EBE14FD46E80}" destId="{EC7B2D99-0447-4257-A822-02A87CC5F392}" srcOrd="2" destOrd="0" presId="urn:microsoft.com/office/officeart/2005/8/layout/hList3"/>
    <dgm:cxn modelId="{464D81DF-F9EC-49DC-94D0-F0BF97AF076E}" type="presParOf" srcId="{6D45C6F8-59C9-423B-8CA6-62BF82DB9709}" destId="{8D1E33F9-3326-4000-8B95-657AD03C42E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77FE17-DBA5-484F-A186-503F29584292}" type="doc">
      <dgm:prSet loTypeId="urn:microsoft.com/office/officeart/2005/8/layout/h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6F88BDA8-BB48-4FCB-AE73-AB23DDB2260C}">
      <dgm:prSet phldrT="[Texto]" custT="1"/>
      <dgm:spPr/>
      <dgm:t>
        <a:bodyPr/>
        <a:lstStyle/>
        <a:p>
          <a:r>
            <a:rPr lang="gl-ES" sz="1900" b="1" noProof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Actividades de dinamización e promoción dos recursos</a:t>
          </a:r>
          <a:endParaRPr lang="gl-ES" sz="1900" b="1" noProof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A6C6A5-C639-4AE0-9EFA-487FA35D11D0}" type="parTrans" cxnId="{187F1DD7-26F9-4405-A646-7D91B4671A2C}">
      <dgm:prSet/>
      <dgm:spPr/>
      <dgm:t>
        <a:bodyPr/>
        <a:lstStyle/>
        <a:p>
          <a:endParaRPr lang="es-ES"/>
        </a:p>
      </dgm:t>
    </dgm:pt>
    <dgm:pt modelId="{4AEF3555-6666-4149-8E3A-441F842A1EBE}" type="sibTrans" cxnId="{187F1DD7-26F9-4405-A646-7D91B4671A2C}">
      <dgm:prSet/>
      <dgm:spPr/>
      <dgm:t>
        <a:bodyPr/>
        <a:lstStyle/>
        <a:p>
          <a:endParaRPr lang="es-ES"/>
        </a:p>
      </dgm:t>
    </dgm:pt>
    <dgm:pt modelId="{97A6372F-C19E-44EC-8464-DE20FE0A26A7}">
      <dgm:prSet phldrT="[Texto]" custT="1"/>
      <dgm:spPr/>
      <dgm:t>
        <a:bodyPr/>
        <a:lstStyle/>
        <a:p>
          <a:r>
            <a:rPr lang="es-ES" sz="1900" b="1" noProof="0" dirty="0" smtClean="0">
              <a:latin typeface="Times New Roman" pitchFamily="18" charset="0"/>
              <a:cs typeface="Times New Roman" pitchFamily="18" charset="0"/>
            </a:rPr>
            <a:t>Formación de usuarios</a:t>
          </a:r>
          <a:endParaRPr lang="es-ES" sz="1900" b="1" dirty="0">
            <a:latin typeface="Times New Roman" pitchFamily="18" charset="0"/>
            <a:cs typeface="Times New Roman" pitchFamily="18" charset="0"/>
          </a:endParaRPr>
        </a:p>
      </dgm:t>
    </dgm:pt>
    <dgm:pt modelId="{D87D94C5-3238-48BE-8260-6B9F8FCDEE6B}" type="parTrans" cxnId="{5A744889-4938-4D13-B229-EE537D7000C0}">
      <dgm:prSet/>
      <dgm:spPr/>
      <dgm:t>
        <a:bodyPr/>
        <a:lstStyle/>
        <a:p>
          <a:endParaRPr lang="es-ES"/>
        </a:p>
      </dgm:t>
    </dgm:pt>
    <dgm:pt modelId="{E413C633-09D4-4C2C-BF88-0B662696CB6E}" type="sibTrans" cxnId="{5A744889-4938-4D13-B229-EE537D7000C0}">
      <dgm:prSet/>
      <dgm:spPr/>
      <dgm:t>
        <a:bodyPr/>
        <a:lstStyle/>
        <a:p>
          <a:endParaRPr lang="es-ES"/>
        </a:p>
      </dgm:t>
    </dgm:pt>
    <dgm:pt modelId="{F166074E-ACB1-4AA1-8513-96DA0E3F7DA9}">
      <dgm:prSet phldrT="[Texto]" custT="1"/>
      <dgm:spPr/>
      <dgm:t>
        <a:bodyPr/>
        <a:lstStyle/>
        <a:p>
          <a:r>
            <a:rPr lang="es-ES" sz="1900" b="1" dirty="0" smtClean="0">
              <a:latin typeface="Times New Roman" pitchFamily="18" charset="0"/>
              <a:cs typeface="Times New Roman" pitchFamily="18" charset="0"/>
            </a:rPr>
            <a:t>Educación documental</a:t>
          </a:r>
          <a:endParaRPr lang="es-ES" sz="1900" b="1" dirty="0">
            <a:latin typeface="Times New Roman" pitchFamily="18" charset="0"/>
            <a:cs typeface="Times New Roman" pitchFamily="18" charset="0"/>
          </a:endParaRPr>
        </a:p>
      </dgm:t>
    </dgm:pt>
    <dgm:pt modelId="{DBB94F59-BC50-4ABA-810E-C70AA3E18D85}" type="parTrans" cxnId="{65BA87A9-568D-4AB3-9A3A-457769792F38}">
      <dgm:prSet/>
      <dgm:spPr/>
      <dgm:t>
        <a:bodyPr/>
        <a:lstStyle/>
        <a:p>
          <a:endParaRPr lang="es-ES"/>
        </a:p>
      </dgm:t>
    </dgm:pt>
    <dgm:pt modelId="{E94BE540-3C24-4D0C-AC81-8C4046D7FA54}" type="sibTrans" cxnId="{65BA87A9-568D-4AB3-9A3A-457769792F38}">
      <dgm:prSet/>
      <dgm:spPr/>
      <dgm:t>
        <a:bodyPr/>
        <a:lstStyle/>
        <a:p>
          <a:endParaRPr lang="es-ES"/>
        </a:p>
      </dgm:t>
    </dgm:pt>
    <dgm:pt modelId="{841C5254-FAB8-4E52-A37D-248DCD85E175}">
      <dgm:prSet phldrT="[Texto]" custT="1"/>
      <dgm:spPr/>
      <dgm:t>
        <a:bodyPr/>
        <a:lstStyle/>
        <a:p>
          <a:r>
            <a:rPr lang="gl-ES" sz="1900" b="1" noProof="0" dirty="0" smtClean="0">
              <a:latin typeface="Times New Roman" pitchFamily="18" charset="0"/>
              <a:cs typeface="Times New Roman" pitchFamily="18" charset="0"/>
            </a:rPr>
            <a:t>Fomento da lectura</a:t>
          </a:r>
          <a:endParaRPr lang="gl-ES" sz="19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D2C42491-DB9B-4EE3-BD21-26870FE66654}" type="parTrans" cxnId="{AF3DAA59-AF00-4055-91EC-F192D6116A97}">
      <dgm:prSet/>
      <dgm:spPr/>
      <dgm:t>
        <a:bodyPr/>
        <a:lstStyle/>
        <a:p>
          <a:endParaRPr lang="es-ES"/>
        </a:p>
      </dgm:t>
    </dgm:pt>
    <dgm:pt modelId="{EBE0161F-4A7C-4520-962E-DAA5C874B111}" type="sibTrans" cxnId="{AF3DAA59-AF00-4055-91EC-F192D6116A97}">
      <dgm:prSet/>
      <dgm:spPr/>
      <dgm:t>
        <a:bodyPr/>
        <a:lstStyle/>
        <a:p>
          <a:endParaRPr lang="es-ES"/>
        </a:p>
      </dgm:t>
    </dgm:pt>
    <dgm:pt modelId="{5C77BF5F-937B-4D2E-AE26-749BF127679D}">
      <dgm:prSet/>
      <dgm:spPr/>
      <dgm:t>
        <a:bodyPr/>
        <a:lstStyle/>
        <a:p>
          <a:endParaRPr lang="es-ES"/>
        </a:p>
      </dgm:t>
    </dgm:pt>
    <dgm:pt modelId="{4085358B-FC52-4E3F-B488-24B60116D6FF}" type="parTrans" cxnId="{37DD199E-4CCE-4C5A-8B27-1FF0A28F36C6}">
      <dgm:prSet/>
      <dgm:spPr/>
      <dgm:t>
        <a:bodyPr/>
        <a:lstStyle/>
        <a:p>
          <a:endParaRPr lang="es-ES"/>
        </a:p>
      </dgm:t>
    </dgm:pt>
    <dgm:pt modelId="{05D4C94B-4EC0-4F57-9C33-CA7D1BC68471}" type="sibTrans" cxnId="{37DD199E-4CCE-4C5A-8B27-1FF0A28F36C6}">
      <dgm:prSet/>
      <dgm:spPr/>
      <dgm:t>
        <a:bodyPr/>
        <a:lstStyle/>
        <a:p>
          <a:endParaRPr lang="es-ES"/>
        </a:p>
      </dgm:t>
    </dgm:pt>
    <dgm:pt modelId="{6D45C6F8-59C9-423B-8CA6-62BF82DB9709}" type="pres">
      <dgm:prSet presAssocID="{6577FE17-DBA5-484F-A186-503F295842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24AD8A-FF1C-4F1C-A5A4-9E97D9CCF5C2}" type="pres">
      <dgm:prSet presAssocID="{6F88BDA8-BB48-4FCB-AE73-AB23DDB2260C}" presName="roof" presStyleLbl="dkBgShp" presStyleIdx="0" presStyleCnt="2"/>
      <dgm:spPr/>
      <dgm:t>
        <a:bodyPr/>
        <a:lstStyle/>
        <a:p>
          <a:endParaRPr lang="es-ES"/>
        </a:p>
      </dgm:t>
    </dgm:pt>
    <dgm:pt modelId="{8FA41560-F0C4-4B10-9C83-EBE14FD46E80}" type="pres">
      <dgm:prSet presAssocID="{6F88BDA8-BB48-4FCB-AE73-AB23DDB2260C}" presName="pillars" presStyleCnt="0"/>
      <dgm:spPr/>
    </dgm:pt>
    <dgm:pt modelId="{9701E07D-642D-4482-9AEE-57E25FF35A9C}" type="pres">
      <dgm:prSet presAssocID="{6F88BDA8-BB48-4FCB-AE73-AB23DDB2260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94EF76-3E94-427F-BA97-7809B49BDF01}" type="pres">
      <dgm:prSet presAssocID="{F166074E-ACB1-4AA1-8513-96DA0E3F7DA9}" presName="pillarX" presStyleLbl="node1" presStyleIdx="1" presStyleCnt="3" custLinFactNeighborX="-49" custLinFactNeighborY="-2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7B2D99-0447-4257-A822-02A87CC5F392}" type="pres">
      <dgm:prSet presAssocID="{841C5254-FAB8-4E52-A37D-248DCD85E175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1E33F9-3326-4000-8B95-657AD03C42E9}" type="pres">
      <dgm:prSet presAssocID="{6F88BDA8-BB48-4FCB-AE73-AB23DDB2260C}" presName="base" presStyleLbl="dkBgShp" presStyleIdx="1" presStyleCnt="2"/>
      <dgm:spPr/>
    </dgm:pt>
  </dgm:ptLst>
  <dgm:cxnLst>
    <dgm:cxn modelId="{187F1DD7-26F9-4405-A646-7D91B4671A2C}" srcId="{6577FE17-DBA5-484F-A186-503F29584292}" destId="{6F88BDA8-BB48-4FCB-AE73-AB23DDB2260C}" srcOrd="0" destOrd="0" parTransId="{C0A6C6A5-C639-4AE0-9EFA-487FA35D11D0}" sibTransId="{4AEF3555-6666-4149-8E3A-441F842A1EBE}"/>
    <dgm:cxn modelId="{35837B23-F99E-4471-9FA9-B96AB3939583}" type="presOf" srcId="{97A6372F-C19E-44EC-8464-DE20FE0A26A7}" destId="{9701E07D-642D-4482-9AEE-57E25FF35A9C}" srcOrd="0" destOrd="0" presId="urn:microsoft.com/office/officeart/2005/8/layout/hList3"/>
    <dgm:cxn modelId="{790DFB8F-8370-4261-A333-37315FF0F551}" type="presOf" srcId="{6F88BDA8-BB48-4FCB-AE73-AB23DDB2260C}" destId="{8024AD8A-FF1C-4F1C-A5A4-9E97D9CCF5C2}" srcOrd="0" destOrd="0" presId="urn:microsoft.com/office/officeart/2005/8/layout/hList3"/>
    <dgm:cxn modelId="{37DD199E-4CCE-4C5A-8B27-1FF0A28F36C6}" srcId="{6577FE17-DBA5-484F-A186-503F29584292}" destId="{5C77BF5F-937B-4D2E-AE26-749BF127679D}" srcOrd="1" destOrd="0" parTransId="{4085358B-FC52-4E3F-B488-24B60116D6FF}" sibTransId="{05D4C94B-4EC0-4F57-9C33-CA7D1BC68471}"/>
    <dgm:cxn modelId="{65BA87A9-568D-4AB3-9A3A-457769792F38}" srcId="{6F88BDA8-BB48-4FCB-AE73-AB23DDB2260C}" destId="{F166074E-ACB1-4AA1-8513-96DA0E3F7DA9}" srcOrd="1" destOrd="0" parTransId="{DBB94F59-BC50-4ABA-810E-C70AA3E18D85}" sibTransId="{E94BE540-3C24-4D0C-AC81-8C4046D7FA54}"/>
    <dgm:cxn modelId="{AF3DAA59-AF00-4055-91EC-F192D6116A97}" srcId="{6F88BDA8-BB48-4FCB-AE73-AB23DDB2260C}" destId="{841C5254-FAB8-4E52-A37D-248DCD85E175}" srcOrd="2" destOrd="0" parTransId="{D2C42491-DB9B-4EE3-BD21-26870FE66654}" sibTransId="{EBE0161F-4A7C-4520-962E-DAA5C874B111}"/>
    <dgm:cxn modelId="{5A744889-4938-4D13-B229-EE537D7000C0}" srcId="{6F88BDA8-BB48-4FCB-AE73-AB23DDB2260C}" destId="{97A6372F-C19E-44EC-8464-DE20FE0A26A7}" srcOrd="0" destOrd="0" parTransId="{D87D94C5-3238-48BE-8260-6B9F8FCDEE6B}" sibTransId="{E413C633-09D4-4C2C-BF88-0B662696CB6E}"/>
    <dgm:cxn modelId="{2144D119-0083-429B-A239-1FE5B2A85D2E}" type="presOf" srcId="{841C5254-FAB8-4E52-A37D-248DCD85E175}" destId="{EC7B2D99-0447-4257-A822-02A87CC5F392}" srcOrd="0" destOrd="0" presId="urn:microsoft.com/office/officeart/2005/8/layout/hList3"/>
    <dgm:cxn modelId="{A1BAA002-52AC-4021-9404-6CCFB42F35B7}" type="presOf" srcId="{F166074E-ACB1-4AA1-8513-96DA0E3F7DA9}" destId="{BC94EF76-3E94-427F-BA97-7809B49BDF01}" srcOrd="0" destOrd="0" presId="urn:microsoft.com/office/officeart/2005/8/layout/hList3"/>
    <dgm:cxn modelId="{C0ADF721-BFAF-4759-809E-3212B122E400}" type="presOf" srcId="{6577FE17-DBA5-484F-A186-503F29584292}" destId="{6D45C6F8-59C9-423B-8CA6-62BF82DB9709}" srcOrd="0" destOrd="0" presId="urn:microsoft.com/office/officeart/2005/8/layout/hList3"/>
    <dgm:cxn modelId="{466DB16B-16C9-4DD4-93A8-8C63ABFE4F43}" type="presParOf" srcId="{6D45C6F8-59C9-423B-8CA6-62BF82DB9709}" destId="{8024AD8A-FF1C-4F1C-A5A4-9E97D9CCF5C2}" srcOrd="0" destOrd="0" presId="urn:microsoft.com/office/officeart/2005/8/layout/hList3"/>
    <dgm:cxn modelId="{D9C72E92-6919-4451-86D9-D8E000B64B27}" type="presParOf" srcId="{6D45C6F8-59C9-423B-8CA6-62BF82DB9709}" destId="{8FA41560-F0C4-4B10-9C83-EBE14FD46E80}" srcOrd="1" destOrd="0" presId="urn:microsoft.com/office/officeart/2005/8/layout/hList3"/>
    <dgm:cxn modelId="{DEB79B9A-C7C1-40F6-A1C9-D39E8131B985}" type="presParOf" srcId="{8FA41560-F0C4-4B10-9C83-EBE14FD46E80}" destId="{9701E07D-642D-4482-9AEE-57E25FF35A9C}" srcOrd="0" destOrd="0" presId="urn:microsoft.com/office/officeart/2005/8/layout/hList3"/>
    <dgm:cxn modelId="{A35A6807-B27C-4BC3-AA5E-4AD17F559A4C}" type="presParOf" srcId="{8FA41560-F0C4-4B10-9C83-EBE14FD46E80}" destId="{BC94EF76-3E94-427F-BA97-7809B49BDF01}" srcOrd="1" destOrd="0" presId="urn:microsoft.com/office/officeart/2005/8/layout/hList3"/>
    <dgm:cxn modelId="{64F8A303-3DA8-47EB-8F65-57A9D2010A4C}" type="presParOf" srcId="{8FA41560-F0C4-4B10-9C83-EBE14FD46E80}" destId="{EC7B2D99-0447-4257-A822-02A87CC5F392}" srcOrd="2" destOrd="0" presId="urn:microsoft.com/office/officeart/2005/8/layout/hList3"/>
    <dgm:cxn modelId="{7A7D722F-563B-41BE-90FD-A731A12EBB44}" type="presParOf" srcId="{6D45C6F8-59C9-423B-8CA6-62BF82DB9709}" destId="{8D1E33F9-3326-4000-8B95-657AD03C42E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577FE17-DBA5-484F-A186-503F29584292}" type="doc">
      <dgm:prSet loTypeId="urn:microsoft.com/office/officeart/2005/8/layout/h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97A6372F-C19E-44EC-8464-DE20FE0A26A7}">
      <dgm:prSet phldrT="[Texto]" custT="1"/>
      <dgm:spPr/>
      <dgm:t>
        <a:bodyPr/>
        <a:lstStyle/>
        <a:p>
          <a:r>
            <a:rPr lang="es-ES" sz="1900" b="1" dirty="0" smtClean="0">
              <a:latin typeface="Times New Roman" pitchFamily="18" charset="0"/>
              <a:cs typeface="Times New Roman" pitchFamily="18" charset="0"/>
            </a:rPr>
            <a:t>Profesorado</a:t>
          </a:r>
          <a:endParaRPr lang="es-ES" sz="1900" b="1" dirty="0">
            <a:latin typeface="Times New Roman" pitchFamily="18" charset="0"/>
            <a:cs typeface="Times New Roman" pitchFamily="18" charset="0"/>
          </a:endParaRPr>
        </a:p>
      </dgm:t>
    </dgm:pt>
    <dgm:pt modelId="{D87D94C5-3238-48BE-8260-6B9F8FCDEE6B}" type="parTrans" cxnId="{5A744889-4938-4D13-B229-EE537D7000C0}">
      <dgm:prSet/>
      <dgm:spPr/>
      <dgm:t>
        <a:bodyPr/>
        <a:lstStyle/>
        <a:p>
          <a:endParaRPr lang="es-ES"/>
        </a:p>
      </dgm:t>
    </dgm:pt>
    <dgm:pt modelId="{E413C633-09D4-4C2C-BF88-0B662696CB6E}" type="sibTrans" cxnId="{5A744889-4938-4D13-B229-EE537D7000C0}">
      <dgm:prSet/>
      <dgm:spPr/>
      <dgm:t>
        <a:bodyPr/>
        <a:lstStyle/>
        <a:p>
          <a:endParaRPr lang="es-ES"/>
        </a:p>
      </dgm:t>
    </dgm:pt>
    <dgm:pt modelId="{841C5254-FAB8-4E52-A37D-248DCD85E175}">
      <dgm:prSet phldrT="[Texto]" custT="1"/>
      <dgm:spPr/>
      <dgm:t>
        <a:bodyPr/>
        <a:lstStyle/>
        <a:p>
          <a:r>
            <a:rPr lang="gl-ES" sz="1900" b="1" noProof="0" dirty="0" smtClean="0">
              <a:latin typeface="Times New Roman" pitchFamily="18" charset="0"/>
              <a:cs typeface="Times New Roman" pitchFamily="18" charset="0"/>
            </a:rPr>
            <a:t>Acollida</a:t>
          </a:r>
          <a:endParaRPr lang="gl-ES" sz="19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D2C42491-DB9B-4EE3-BD21-26870FE66654}" type="parTrans" cxnId="{AF3DAA59-AF00-4055-91EC-F192D6116A97}">
      <dgm:prSet/>
      <dgm:spPr/>
      <dgm:t>
        <a:bodyPr/>
        <a:lstStyle/>
        <a:p>
          <a:endParaRPr lang="es-ES"/>
        </a:p>
      </dgm:t>
    </dgm:pt>
    <dgm:pt modelId="{EBE0161F-4A7C-4520-962E-DAA5C874B111}" type="sibTrans" cxnId="{AF3DAA59-AF00-4055-91EC-F192D6116A97}">
      <dgm:prSet/>
      <dgm:spPr/>
      <dgm:t>
        <a:bodyPr/>
        <a:lstStyle/>
        <a:p>
          <a:endParaRPr lang="es-ES"/>
        </a:p>
      </dgm:t>
    </dgm:pt>
    <dgm:pt modelId="{6F88BDA8-BB48-4FCB-AE73-AB23DDB2260C}">
      <dgm:prSet phldrT="[Texto]" custT="1"/>
      <dgm:spPr/>
      <dgm:t>
        <a:bodyPr/>
        <a:lstStyle/>
        <a:p>
          <a:r>
            <a:rPr lang="es-ES" sz="1900" b="1" dirty="0" smtClean="0">
              <a:latin typeface="Times New Roman" pitchFamily="18" charset="0"/>
              <a:cs typeface="Times New Roman" pitchFamily="18" charset="0"/>
            </a:rPr>
            <a:t>Formación de usuarios</a:t>
          </a:r>
          <a:endParaRPr lang="es-ES" sz="1900" b="1" dirty="0">
            <a:latin typeface="Times New Roman" pitchFamily="18" charset="0"/>
            <a:cs typeface="Times New Roman" pitchFamily="18" charset="0"/>
          </a:endParaRPr>
        </a:p>
      </dgm:t>
    </dgm:pt>
    <dgm:pt modelId="{4AEF3555-6666-4149-8E3A-441F842A1EBE}" type="sibTrans" cxnId="{187F1DD7-26F9-4405-A646-7D91B4671A2C}">
      <dgm:prSet/>
      <dgm:spPr/>
      <dgm:t>
        <a:bodyPr/>
        <a:lstStyle/>
        <a:p>
          <a:endParaRPr lang="es-ES"/>
        </a:p>
      </dgm:t>
    </dgm:pt>
    <dgm:pt modelId="{C0A6C6A5-C639-4AE0-9EFA-487FA35D11D0}" type="parTrans" cxnId="{187F1DD7-26F9-4405-A646-7D91B4671A2C}">
      <dgm:prSet/>
      <dgm:spPr/>
      <dgm:t>
        <a:bodyPr/>
        <a:lstStyle/>
        <a:p>
          <a:endParaRPr lang="es-ES"/>
        </a:p>
      </dgm:t>
    </dgm:pt>
    <dgm:pt modelId="{F166074E-ACB1-4AA1-8513-96DA0E3F7DA9}">
      <dgm:prSet phldrT="[Texto]" custT="1"/>
      <dgm:spPr/>
      <dgm:t>
        <a:bodyPr/>
        <a:lstStyle/>
        <a:p>
          <a:r>
            <a:rPr lang="es-ES" sz="1900" b="1" dirty="0" smtClean="0">
              <a:latin typeface="Times New Roman" pitchFamily="18" charset="0"/>
              <a:cs typeface="Times New Roman" pitchFamily="18" charset="0"/>
            </a:rPr>
            <a:t>Alumnado</a:t>
          </a:r>
          <a:endParaRPr lang="es-ES" sz="1900" b="1" dirty="0">
            <a:latin typeface="Times New Roman" pitchFamily="18" charset="0"/>
            <a:cs typeface="Times New Roman" pitchFamily="18" charset="0"/>
          </a:endParaRPr>
        </a:p>
      </dgm:t>
    </dgm:pt>
    <dgm:pt modelId="{E94BE540-3C24-4D0C-AC81-8C4046D7FA54}" type="sibTrans" cxnId="{65BA87A9-568D-4AB3-9A3A-457769792F38}">
      <dgm:prSet/>
      <dgm:spPr/>
      <dgm:t>
        <a:bodyPr/>
        <a:lstStyle/>
        <a:p>
          <a:endParaRPr lang="es-ES"/>
        </a:p>
      </dgm:t>
    </dgm:pt>
    <dgm:pt modelId="{DBB94F59-BC50-4ABA-810E-C70AA3E18D85}" type="parTrans" cxnId="{65BA87A9-568D-4AB3-9A3A-457769792F38}">
      <dgm:prSet/>
      <dgm:spPr/>
      <dgm:t>
        <a:bodyPr/>
        <a:lstStyle/>
        <a:p>
          <a:endParaRPr lang="es-ES"/>
        </a:p>
      </dgm:t>
    </dgm:pt>
    <dgm:pt modelId="{6D45C6F8-59C9-423B-8CA6-62BF82DB9709}" type="pres">
      <dgm:prSet presAssocID="{6577FE17-DBA5-484F-A186-503F295842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24AD8A-FF1C-4F1C-A5A4-9E97D9CCF5C2}" type="pres">
      <dgm:prSet presAssocID="{6F88BDA8-BB48-4FCB-AE73-AB23DDB2260C}" presName="roof" presStyleLbl="dkBgShp" presStyleIdx="0" presStyleCnt="2"/>
      <dgm:spPr/>
      <dgm:t>
        <a:bodyPr/>
        <a:lstStyle/>
        <a:p>
          <a:endParaRPr lang="es-ES"/>
        </a:p>
      </dgm:t>
    </dgm:pt>
    <dgm:pt modelId="{8FA41560-F0C4-4B10-9C83-EBE14FD46E80}" type="pres">
      <dgm:prSet presAssocID="{6F88BDA8-BB48-4FCB-AE73-AB23DDB2260C}" presName="pillars" presStyleCnt="0"/>
      <dgm:spPr/>
    </dgm:pt>
    <dgm:pt modelId="{9701E07D-642D-4482-9AEE-57E25FF35A9C}" type="pres">
      <dgm:prSet presAssocID="{6F88BDA8-BB48-4FCB-AE73-AB23DDB2260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94EF76-3E94-427F-BA97-7809B49BDF01}" type="pres">
      <dgm:prSet presAssocID="{F166074E-ACB1-4AA1-8513-96DA0E3F7DA9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7B2D99-0447-4257-A822-02A87CC5F392}" type="pres">
      <dgm:prSet presAssocID="{841C5254-FAB8-4E52-A37D-248DCD85E175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1E33F9-3326-4000-8B95-657AD03C42E9}" type="pres">
      <dgm:prSet presAssocID="{6F88BDA8-BB48-4FCB-AE73-AB23DDB2260C}" presName="base" presStyleLbl="dkBgShp" presStyleIdx="1" presStyleCnt="2"/>
      <dgm:spPr/>
    </dgm:pt>
  </dgm:ptLst>
  <dgm:cxnLst>
    <dgm:cxn modelId="{187F1DD7-26F9-4405-A646-7D91B4671A2C}" srcId="{6577FE17-DBA5-484F-A186-503F29584292}" destId="{6F88BDA8-BB48-4FCB-AE73-AB23DDB2260C}" srcOrd="0" destOrd="0" parTransId="{C0A6C6A5-C639-4AE0-9EFA-487FA35D11D0}" sibTransId="{4AEF3555-6666-4149-8E3A-441F842A1EBE}"/>
    <dgm:cxn modelId="{43085A84-7E60-4D91-B48A-F88E418DB8F3}" type="presOf" srcId="{97A6372F-C19E-44EC-8464-DE20FE0A26A7}" destId="{9701E07D-642D-4482-9AEE-57E25FF35A9C}" srcOrd="0" destOrd="0" presId="urn:microsoft.com/office/officeart/2005/8/layout/hList3"/>
    <dgm:cxn modelId="{63C88425-7329-4A22-9182-4B38D795D766}" type="presOf" srcId="{F166074E-ACB1-4AA1-8513-96DA0E3F7DA9}" destId="{BC94EF76-3E94-427F-BA97-7809B49BDF01}" srcOrd="0" destOrd="0" presId="urn:microsoft.com/office/officeart/2005/8/layout/hList3"/>
    <dgm:cxn modelId="{65BA87A9-568D-4AB3-9A3A-457769792F38}" srcId="{6F88BDA8-BB48-4FCB-AE73-AB23DDB2260C}" destId="{F166074E-ACB1-4AA1-8513-96DA0E3F7DA9}" srcOrd="1" destOrd="0" parTransId="{DBB94F59-BC50-4ABA-810E-C70AA3E18D85}" sibTransId="{E94BE540-3C24-4D0C-AC81-8C4046D7FA54}"/>
    <dgm:cxn modelId="{AF3DAA59-AF00-4055-91EC-F192D6116A97}" srcId="{6F88BDA8-BB48-4FCB-AE73-AB23DDB2260C}" destId="{841C5254-FAB8-4E52-A37D-248DCD85E175}" srcOrd="2" destOrd="0" parTransId="{D2C42491-DB9B-4EE3-BD21-26870FE66654}" sibTransId="{EBE0161F-4A7C-4520-962E-DAA5C874B111}"/>
    <dgm:cxn modelId="{5A744889-4938-4D13-B229-EE537D7000C0}" srcId="{6F88BDA8-BB48-4FCB-AE73-AB23DDB2260C}" destId="{97A6372F-C19E-44EC-8464-DE20FE0A26A7}" srcOrd="0" destOrd="0" parTransId="{D87D94C5-3238-48BE-8260-6B9F8FCDEE6B}" sibTransId="{E413C633-09D4-4C2C-BF88-0B662696CB6E}"/>
    <dgm:cxn modelId="{23F90EEF-F64B-4A5B-958E-158E1BCA95AD}" type="presOf" srcId="{6F88BDA8-BB48-4FCB-AE73-AB23DDB2260C}" destId="{8024AD8A-FF1C-4F1C-A5A4-9E97D9CCF5C2}" srcOrd="0" destOrd="0" presId="urn:microsoft.com/office/officeart/2005/8/layout/hList3"/>
    <dgm:cxn modelId="{327B26A0-A2E5-49BC-8D54-D59CF07A4998}" type="presOf" srcId="{6577FE17-DBA5-484F-A186-503F29584292}" destId="{6D45C6F8-59C9-423B-8CA6-62BF82DB9709}" srcOrd="0" destOrd="0" presId="urn:microsoft.com/office/officeart/2005/8/layout/hList3"/>
    <dgm:cxn modelId="{FEB82332-E6A1-4ED8-A15A-AA49E87500BE}" type="presOf" srcId="{841C5254-FAB8-4E52-A37D-248DCD85E175}" destId="{EC7B2D99-0447-4257-A822-02A87CC5F392}" srcOrd="0" destOrd="0" presId="urn:microsoft.com/office/officeart/2005/8/layout/hList3"/>
    <dgm:cxn modelId="{B14BA676-A07B-48DE-A5A2-7ACE9CC225BF}" type="presParOf" srcId="{6D45C6F8-59C9-423B-8CA6-62BF82DB9709}" destId="{8024AD8A-FF1C-4F1C-A5A4-9E97D9CCF5C2}" srcOrd="0" destOrd="0" presId="urn:microsoft.com/office/officeart/2005/8/layout/hList3"/>
    <dgm:cxn modelId="{9E087463-D789-41CD-A91E-49F49B230A13}" type="presParOf" srcId="{6D45C6F8-59C9-423B-8CA6-62BF82DB9709}" destId="{8FA41560-F0C4-4B10-9C83-EBE14FD46E80}" srcOrd="1" destOrd="0" presId="urn:microsoft.com/office/officeart/2005/8/layout/hList3"/>
    <dgm:cxn modelId="{6F0FFE2F-0192-40FA-B11B-B43578A14B7A}" type="presParOf" srcId="{8FA41560-F0C4-4B10-9C83-EBE14FD46E80}" destId="{9701E07D-642D-4482-9AEE-57E25FF35A9C}" srcOrd="0" destOrd="0" presId="urn:microsoft.com/office/officeart/2005/8/layout/hList3"/>
    <dgm:cxn modelId="{3DF3B7C4-709E-49FF-B9F7-C394540697FB}" type="presParOf" srcId="{8FA41560-F0C4-4B10-9C83-EBE14FD46E80}" destId="{BC94EF76-3E94-427F-BA97-7809B49BDF01}" srcOrd="1" destOrd="0" presId="urn:microsoft.com/office/officeart/2005/8/layout/hList3"/>
    <dgm:cxn modelId="{1B443B8A-316E-4A52-87EB-FA0D6CEE8869}" type="presParOf" srcId="{8FA41560-F0C4-4B10-9C83-EBE14FD46E80}" destId="{EC7B2D99-0447-4257-A822-02A87CC5F392}" srcOrd="2" destOrd="0" presId="urn:microsoft.com/office/officeart/2005/8/layout/hList3"/>
    <dgm:cxn modelId="{4020C630-684C-4382-88F7-AA0A412F235B}" type="presParOf" srcId="{6D45C6F8-59C9-423B-8CA6-62BF82DB9709}" destId="{8D1E33F9-3326-4000-8B95-657AD03C42E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3807BA-5E5A-472E-89F2-DE5A8BC2A6A2}">
      <dsp:nvSpPr>
        <dsp:cNvPr id="0" name=""/>
        <dsp:cNvSpPr/>
      </dsp:nvSpPr>
      <dsp:spPr>
        <a:xfrm>
          <a:off x="1016793" y="1015762"/>
          <a:ext cx="1904255" cy="127013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500" kern="1200" noProof="0" dirty="0" smtClean="0">
              <a:latin typeface="Times New Roman" pitchFamily="18" charset="0"/>
              <a:cs typeface="Times New Roman" pitchFamily="18" charset="0"/>
            </a:rPr>
            <a:t>Proxectos</a:t>
          </a:r>
          <a:endParaRPr lang="gl-ES" sz="15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321474" y="1015762"/>
        <a:ext cx="1599574" cy="1270138"/>
      </dsp:txXfrm>
    </dsp:sp>
    <dsp:sp modelId="{BA4221C0-3B4A-4265-995A-8050028B9543}">
      <dsp:nvSpPr>
        <dsp:cNvPr id="0" name=""/>
        <dsp:cNvSpPr/>
      </dsp:nvSpPr>
      <dsp:spPr>
        <a:xfrm>
          <a:off x="1016793" y="2285900"/>
          <a:ext cx="1904255" cy="127013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500" kern="1200" noProof="0" dirty="0" smtClean="0">
              <a:latin typeface="Times New Roman" pitchFamily="18" charset="0"/>
              <a:cs typeface="Times New Roman" pitchFamily="18" charset="0"/>
            </a:rPr>
            <a:t>Coordinación</a:t>
          </a:r>
          <a:endParaRPr lang="gl-ES" sz="15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321474" y="2285900"/>
        <a:ext cx="1599574" cy="1270138"/>
      </dsp:txXfrm>
    </dsp:sp>
    <dsp:sp modelId="{87A9FB02-D238-40CF-92E5-71495562D8D3}">
      <dsp:nvSpPr>
        <dsp:cNvPr id="0" name=""/>
        <dsp:cNvSpPr/>
      </dsp:nvSpPr>
      <dsp:spPr>
        <a:xfrm>
          <a:off x="1190" y="507960"/>
          <a:ext cx="1269503" cy="1269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300" b="1" kern="1200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O noso papel</a:t>
          </a:r>
          <a:endParaRPr lang="gl-ES" sz="1300" b="1" kern="1200" noProof="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0" y="507960"/>
        <a:ext cx="1269503" cy="1269503"/>
      </dsp:txXfrm>
    </dsp:sp>
    <dsp:sp modelId="{7ED91BBF-A175-4239-9EFB-03B729870197}">
      <dsp:nvSpPr>
        <dsp:cNvPr id="0" name=""/>
        <dsp:cNvSpPr/>
      </dsp:nvSpPr>
      <dsp:spPr>
        <a:xfrm>
          <a:off x="4190553" y="1015762"/>
          <a:ext cx="1904255" cy="127013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500" kern="1200" noProof="0" dirty="0" smtClean="0">
              <a:latin typeface="Times New Roman" pitchFamily="18" charset="0"/>
              <a:cs typeface="Times New Roman" pitchFamily="18" charset="0"/>
            </a:rPr>
            <a:t>Xestión e organización</a:t>
          </a:r>
          <a:endParaRPr lang="gl-ES" sz="15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495234" y="1015762"/>
        <a:ext cx="1599574" cy="1270138"/>
      </dsp:txXfrm>
    </dsp:sp>
    <dsp:sp modelId="{DCD0411C-3361-4564-8FB1-80C1A655F447}">
      <dsp:nvSpPr>
        <dsp:cNvPr id="0" name=""/>
        <dsp:cNvSpPr/>
      </dsp:nvSpPr>
      <dsp:spPr>
        <a:xfrm>
          <a:off x="4190553" y="2285900"/>
          <a:ext cx="1904255" cy="127013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500" kern="1200" noProof="0" dirty="0" smtClean="0">
              <a:latin typeface="Times New Roman" pitchFamily="18" charset="0"/>
              <a:cs typeface="Times New Roman" pitchFamily="18" charset="0"/>
            </a:rPr>
            <a:t>Dinamización</a:t>
          </a:r>
          <a:endParaRPr lang="gl-ES" sz="15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495234" y="2285900"/>
        <a:ext cx="1599574" cy="1270138"/>
      </dsp:txXfrm>
    </dsp:sp>
    <dsp:sp modelId="{510C088A-720D-4E2A-8C81-9B8E4D1ED30C}">
      <dsp:nvSpPr>
        <dsp:cNvPr id="0" name=""/>
        <dsp:cNvSpPr/>
      </dsp:nvSpPr>
      <dsp:spPr>
        <a:xfrm>
          <a:off x="3174950" y="507960"/>
          <a:ext cx="1269503" cy="1269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300" b="1" kern="1200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As tarefas</a:t>
          </a:r>
          <a:endParaRPr lang="gl-ES" sz="1300" b="1" kern="1200" noProof="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74950" y="507960"/>
        <a:ext cx="1269503" cy="126950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C0C2DC-0500-4E57-BFB5-DA3F23CFFD73}">
      <dsp:nvSpPr>
        <dsp:cNvPr id="0" name=""/>
        <dsp:cNvSpPr/>
      </dsp:nvSpPr>
      <dsp:spPr>
        <a:xfrm>
          <a:off x="461" y="43890"/>
          <a:ext cx="1985367" cy="2382440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A posta a punto</a:t>
          </a:r>
          <a:endParaRPr lang="es-ES" sz="2100" b="1" kern="120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-777802" y="822154"/>
        <a:ext cx="1953601" cy="397073"/>
      </dsp:txXfrm>
    </dsp:sp>
    <dsp:sp modelId="{323104E4-1A7C-4CC3-987A-8E14B5F24B3E}">
      <dsp:nvSpPr>
        <dsp:cNvPr id="0" name=""/>
        <dsp:cNvSpPr/>
      </dsp:nvSpPr>
      <dsp:spPr>
        <a:xfrm>
          <a:off x="397534" y="43890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gl-ES" sz="1700" b="0" kern="1200" noProof="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b="0" kern="1200" noProof="0" dirty="0" smtClean="0">
              <a:latin typeface="Times New Roman" pitchFamily="18" charset="0"/>
              <a:cs typeface="Times New Roman" pitchFamily="18" charset="0"/>
            </a:rPr>
            <a:t>Tema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b="0" kern="1200" noProof="0" dirty="0" smtClean="0">
              <a:latin typeface="Times New Roman" pitchFamily="18" charset="0"/>
              <a:cs typeface="Times New Roman" pitchFamily="18" charset="0"/>
            </a:rPr>
            <a:t>Planificación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b="0" kern="1200" noProof="0" dirty="0" err="1" smtClean="0">
              <a:latin typeface="Times New Roman" pitchFamily="18" charset="0"/>
              <a:cs typeface="Times New Roman" pitchFamily="18" charset="0"/>
            </a:rPr>
            <a:t>Temporalización</a:t>
          </a:r>
          <a:endParaRPr lang="gl-ES" sz="1700" b="0" kern="1200" noProof="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b="0" kern="1200" noProof="0" dirty="0" smtClean="0">
              <a:latin typeface="Times New Roman" pitchFamily="18" charset="0"/>
              <a:cs typeface="Times New Roman" pitchFamily="18" charset="0"/>
            </a:rPr>
            <a:t>Recursos</a:t>
          </a:r>
          <a:endParaRPr lang="gl-ES" sz="1700" b="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397534" y="43890"/>
        <a:ext cx="1479098" cy="2382440"/>
      </dsp:txXfrm>
    </dsp:sp>
    <dsp:sp modelId="{359E566E-B863-4C56-B195-2884D20C96F2}">
      <dsp:nvSpPr>
        <dsp:cNvPr id="0" name=""/>
        <dsp:cNvSpPr/>
      </dsp:nvSpPr>
      <dsp:spPr>
        <a:xfrm>
          <a:off x="2039890" y="691962"/>
          <a:ext cx="1985367" cy="2382440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O día a día</a:t>
          </a:r>
          <a:endParaRPr lang="es-ES" sz="2100" b="1" kern="120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1261626" y="1470226"/>
        <a:ext cx="1953601" cy="397073"/>
      </dsp:txXfrm>
    </dsp:sp>
    <dsp:sp modelId="{C9963C24-F172-45F1-BDF7-F1D0C4F355AA}">
      <dsp:nvSpPr>
        <dsp:cNvPr id="0" name=""/>
        <dsp:cNvSpPr/>
      </dsp:nvSpPr>
      <dsp:spPr>
        <a:xfrm rot="5400000">
          <a:off x="1890162" y="2086698"/>
          <a:ext cx="350162" cy="297805"/>
        </a:xfrm>
        <a:prstGeom prst="flowChartExtract">
          <a:avLst/>
        </a:prstGeom>
        <a:solidFill>
          <a:schemeClr val="accent6"/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57B63-E18C-4C0E-9379-107F7BF4BD28}">
      <dsp:nvSpPr>
        <dsp:cNvPr id="0" name=""/>
        <dsp:cNvSpPr/>
      </dsp:nvSpPr>
      <dsp:spPr>
        <a:xfrm>
          <a:off x="2436963" y="691962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Times New Roman" pitchFamily="18" charset="0"/>
              <a:cs typeface="Times New Roman" pitchFamily="18" charset="0"/>
            </a:rPr>
            <a:t>Investigamos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Times New Roman" pitchFamily="18" charset="0"/>
              <a:cs typeface="Times New Roman" pitchFamily="18" charset="0"/>
            </a:rPr>
            <a:t>Buscamos, seleccionamos e procesamos a información</a:t>
          </a:r>
        </a:p>
      </dsp:txBody>
      <dsp:txXfrm>
        <a:off x="2436963" y="691962"/>
        <a:ext cx="1479098" cy="2382440"/>
      </dsp:txXfrm>
    </dsp:sp>
    <dsp:sp modelId="{E124E243-B420-4DA3-82CE-0C550BA3AD87}">
      <dsp:nvSpPr>
        <dsp:cNvPr id="0" name=""/>
        <dsp:cNvSpPr/>
      </dsp:nvSpPr>
      <dsp:spPr>
        <a:xfrm>
          <a:off x="4110171" y="1837916"/>
          <a:ext cx="1985367" cy="2382440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O resultado final</a:t>
          </a:r>
          <a:endParaRPr lang="es-ES" sz="2000" b="1" kern="120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3331907" y="2616180"/>
        <a:ext cx="1953601" cy="397073"/>
      </dsp:txXfrm>
    </dsp:sp>
    <dsp:sp modelId="{5E51085B-C7BB-4DCC-B97C-350949B49932}">
      <dsp:nvSpPr>
        <dsp:cNvPr id="0" name=""/>
        <dsp:cNvSpPr/>
      </dsp:nvSpPr>
      <dsp:spPr>
        <a:xfrm rot="5400000">
          <a:off x="3945017" y="2807034"/>
          <a:ext cx="350162" cy="297805"/>
        </a:xfrm>
        <a:prstGeom prst="flowChartExtract">
          <a:avLst/>
        </a:prstGeom>
        <a:solidFill>
          <a:schemeClr val="accent6"/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C3433-EE13-446C-B79F-0CA6393845BD}">
      <dsp:nvSpPr>
        <dsp:cNvPr id="0" name=""/>
        <dsp:cNvSpPr/>
      </dsp:nvSpPr>
      <dsp:spPr>
        <a:xfrm>
          <a:off x="4507244" y="1837916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kern="1200" noProof="0" dirty="0" smtClean="0">
              <a:latin typeface="Times New Roman" pitchFamily="18" charset="0"/>
              <a:cs typeface="Times New Roman" pitchFamily="18" charset="0"/>
            </a:rPr>
            <a:t>Exposicións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kern="1200" noProof="0" dirty="0" smtClean="0">
              <a:latin typeface="Times New Roman" pitchFamily="18" charset="0"/>
              <a:cs typeface="Times New Roman" pitchFamily="18" charset="0"/>
            </a:rPr>
            <a:t>Materiais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kern="1200" noProof="0" dirty="0" smtClean="0">
              <a:latin typeface="Times New Roman" pitchFamily="18" charset="0"/>
              <a:cs typeface="Times New Roman" pitchFamily="18" charset="0"/>
            </a:rPr>
            <a:t>Charlas</a:t>
          </a:r>
          <a:endParaRPr lang="gl-ES" sz="17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507244" y="1837916"/>
        <a:ext cx="1479098" cy="238244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24AD8A-FF1C-4F1C-A5A4-9E97D9CCF5C2}">
      <dsp:nvSpPr>
        <dsp:cNvPr id="0" name=""/>
        <dsp:cNvSpPr/>
      </dsp:nvSpPr>
      <dsp:spPr>
        <a:xfrm>
          <a:off x="0" y="0"/>
          <a:ext cx="7344816" cy="1231336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gl-ES" sz="1900" b="1" kern="1200" noProof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7344816" cy="1231336"/>
      </dsp:txXfrm>
    </dsp:sp>
    <dsp:sp modelId="{9701E07D-642D-4482-9AEE-57E25FF35A9C}">
      <dsp:nvSpPr>
        <dsp:cNvPr id="0" name=""/>
        <dsp:cNvSpPr/>
      </dsp:nvSpPr>
      <dsp:spPr>
        <a:xfrm>
          <a:off x="0" y="1231336"/>
          <a:ext cx="1836204" cy="2585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400" b="1" kern="1200" noProof="0" dirty="0" smtClean="0">
              <a:latin typeface="Times New Roman" pitchFamily="18" charset="0"/>
              <a:cs typeface="Times New Roman" pitchFamily="18" charset="0"/>
            </a:rPr>
            <a:t>Libros fóra do centro</a:t>
          </a:r>
          <a:endParaRPr lang="gl-ES" sz="14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0" y="1231336"/>
        <a:ext cx="1836204" cy="2585807"/>
      </dsp:txXfrm>
    </dsp:sp>
    <dsp:sp modelId="{BC94EF76-3E94-427F-BA97-7809B49BDF01}">
      <dsp:nvSpPr>
        <dsp:cNvPr id="0" name=""/>
        <dsp:cNvSpPr/>
      </dsp:nvSpPr>
      <dsp:spPr>
        <a:xfrm>
          <a:off x="1835304" y="1224148"/>
          <a:ext cx="1836204" cy="2585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Times New Roman" pitchFamily="18" charset="0"/>
              <a:cs typeface="Times New Roman" pitchFamily="18" charset="0"/>
            </a:rPr>
            <a:t>Libros e familias</a:t>
          </a:r>
          <a:endParaRPr lang="es-ES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35304" y="1224148"/>
        <a:ext cx="1836204" cy="2585807"/>
      </dsp:txXfrm>
    </dsp:sp>
    <dsp:sp modelId="{EC7B2D99-0447-4257-A822-02A87CC5F392}">
      <dsp:nvSpPr>
        <dsp:cNvPr id="0" name=""/>
        <dsp:cNvSpPr/>
      </dsp:nvSpPr>
      <dsp:spPr>
        <a:xfrm>
          <a:off x="3672408" y="1230612"/>
          <a:ext cx="1836204" cy="2585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400" b="1" kern="1200" noProof="0" dirty="0" smtClean="0">
              <a:latin typeface="Times New Roman" pitchFamily="18" charset="0"/>
              <a:cs typeface="Times New Roman" pitchFamily="18" charset="0"/>
            </a:rPr>
            <a:t>Libros nas aulas</a:t>
          </a:r>
          <a:endParaRPr lang="gl-ES" sz="14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3672408" y="1230612"/>
        <a:ext cx="1836204" cy="2585807"/>
      </dsp:txXfrm>
    </dsp:sp>
    <dsp:sp modelId="{D593AAC9-2BE9-45D3-AF4C-EF4F2F458C61}">
      <dsp:nvSpPr>
        <dsp:cNvPr id="0" name=""/>
        <dsp:cNvSpPr/>
      </dsp:nvSpPr>
      <dsp:spPr>
        <a:xfrm>
          <a:off x="5508612" y="1231336"/>
          <a:ext cx="1836204" cy="2585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gl-ES" sz="1400" b="1" kern="1200" noProof="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400" b="1" kern="1200" noProof="0" dirty="0" smtClean="0">
              <a:latin typeface="Times New Roman" pitchFamily="18" charset="0"/>
              <a:cs typeface="Times New Roman" pitchFamily="18" charset="0"/>
            </a:rPr>
            <a:t>Libros e lecturas na biblioteca</a:t>
          </a:r>
          <a:endParaRPr lang="gl-ES" sz="14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5508612" y="1231336"/>
        <a:ext cx="1836204" cy="2585807"/>
      </dsp:txXfrm>
    </dsp:sp>
    <dsp:sp modelId="{8D1E33F9-3326-4000-8B95-657AD03C42E9}">
      <dsp:nvSpPr>
        <dsp:cNvPr id="0" name=""/>
        <dsp:cNvSpPr/>
      </dsp:nvSpPr>
      <dsp:spPr>
        <a:xfrm>
          <a:off x="0" y="3817144"/>
          <a:ext cx="7344816" cy="287311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31963D-70D0-45B7-ACF5-525D647666E5}">
      <dsp:nvSpPr>
        <dsp:cNvPr id="0" name=""/>
        <dsp:cNvSpPr/>
      </dsp:nvSpPr>
      <dsp:spPr>
        <a:xfrm rot="20998924">
          <a:off x="714731" y="1769483"/>
          <a:ext cx="800081" cy="52734"/>
        </a:xfrm>
        <a:custGeom>
          <a:avLst/>
          <a:gdLst/>
          <a:ahLst/>
          <a:cxnLst/>
          <a:rect l="0" t="0" r="0" b="0"/>
          <a:pathLst>
            <a:path>
              <a:moveTo>
                <a:pt x="0" y="26367"/>
              </a:moveTo>
              <a:lnTo>
                <a:pt x="800081" y="26367"/>
              </a:lnTo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D2CA0D6C-4742-4796-AF24-B1CB5E445D78}">
      <dsp:nvSpPr>
        <dsp:cNvPr id="0" name=""/>
        <dsp:cNvSpPr/>
      </dsp:nvSpPr>
      <dsp:spPr>
        <a:xfrm>
          <a:off x="-857156" y="167613"/>
          <a:ext cx="1856456" cy="18564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4EE9C-5AAE-45EE-92C1-7BCB4DC76D69}">
      <dsp:nvSpPr>
        <dsp:cNvPr id="0" name=""/>
        <dsp:cNvSpPr/>
      </dsp:nvSpPr>
      <dsp:spPr>
        <a:xfrm>
          <a:off x="1224419" y="878442"/>
          <a:ext cx="3861900" cy="1113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latin typeface="Times New Roman" pitchFamily="18" charset="0"/>
              <a:cs typeface="Times New Roman" pitchFamily="18" charset="0"/>
            </a:rPr>
            <a:t>Fomento da lectura</a:t>
          </a:r>
          <a:endParaRPr lang="es-ES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24419" y="878442"/>
        <a:ext cx="3861900" cy="111387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76FB62-C4C7-485B-A808-DE9D9BDD515B}">
      <dsp:nvSpPr>
        <dsp:cNvPr id="0" name=""/>
        <dsp:cNvSpPr/>
      </dsp:nvSpPr>
      <dsp:spPr>
        <a:xfrm>
          <a:off x="1245513" y="1257469"/>
          <a:ext cx="965357" cy="965357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200" b="1" kern="1200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Biblioteca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200" b="1" kern="1200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Proxectos</a:t>
          </a:r>
          <a:endParaRPr lang="gl-ES" sz="1200" b="1" kern="1200" noProof="0" dirty="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45513" y="1257469"/>
        <a:ext cx="965357" cy="965357"/>
      </dsp:txXfrm>
    </dsp:sp>
    <dsp:sp modelId="{CF52AD19-642B-43AC-B15F-BDD322F9C2E0}">
      <dsp:nvSpPr>
        <dsp:cNvPr id="0" name=""/>
        <dsp:cNvSpPr/>
      </dsp:nvSpPr>
      <dsp:spPr>
        <a:xfrm rot="16283908">
          <a:off x="1597297" y="1086276"/>
          <a:ext cx="292486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292486" y="2513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6283908">
        <a:off x="1736228" y="1104101"/>
        <a:ext cx="14624" cy="14624"/>
      </dsp:txXfrm>
    </dsp:sp>
    <dsp:sp modelId="{32CE0E54-60A7-43A1-A562-513FEB0E2BC4}">
      <dsp:nvSpPr>
        <dsp:cNvPr id="0" name=""/>
        <dsp:cNvSpPr/>
      </dsp:nvSpPr>
      <dsp:spPr>
        <a:xfrm>
          <a:off x="1276211" y="0"/>
          <a:ext cx="965357" cy="96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kern="1200" noProof="0" dirty="0" smtClean="0">
              <a:latin typeface="Times New Roman" pitchFamily="18" charset="0"/>
              <a:cs typeface="Times New Roman" pitchFamily="18" charset="0"/>
            </a:rPr>
            <a:t>Proxecto lector</a:t>
          </a:r>
          <a:endParaRPr lang="gl-ES" sz="11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276211" y="0"/>
        <a:ext cx="965357" cy="965357"/>
      </dsp:txXfrm>
    </dsp:sp>
    <dsp:sp modelId="{C6685340-E693-449A-AD62-F89EDE8527F7}">
      <dsp:nvSpPr>
        <dsp:cNvPr id="0" name=""/>
        <dsp:cNvSpPr/>
      </dsp:nvSpPr>
      <dsp:spPr>
        <a:xfrm rot="20520000">
          <a:off x="2180126" y="1520899"/>
          <a:ext cx="290962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290962" y="2513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20520000">
        <a:off x="2318333" y="1538761"/>
        <a:ext cx="14548" cy="14548"/>
      </dsp:txXfrm>
    </dsp:sp>
    <dsp:sp modelId="{F7C91997-9BB3-4637-9942-4AAA9978A7B6}">
      <dsp:nvSpPr>
        <dsp:cNvPr id="0" name=""/>
        <dsp:cNvSpPr/>
      </dsp:nvSpPr>
      <dsp:spPr>
        <a:xfrm>
          <a:off x="2440344" y="869245"/>
          <a:ext cx="965357" cy="96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kern="1200" noProof="0" dirty="0" smtClean="0">
              <a:latin typeface="Times New Roman" pitchFamily="18" charset="0"/>
              <a:cs typeface="Times New Roman" pitchFamily="18" charset="0"/>
            </a:rPr>
            <a:t>Plans do centro</a:t>
          </a:r>
          <a:endParaRPr lang="gl-ES" sz="11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440344" y="869245"/>
        <a:ext cx="965357" cy="965357"/>
      </dsp:txXfrm>
    </dsp:sp>
    <dsp:sp modelId="{D759ADF5-C7FA-4191-B1CC-659104CF9D12}">
      <dsp:nvSpPr>
        <dsp:cNvPr id="0" name=""/>
        <dsp:cNvSpPr/>
      </dsp:nvSpPr>
      <dsp:spPr>
        <a:xfrm rot="3240000">
          <a:off x="1951933" y="2223203"/>
          <a:ext cx="290962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290962" y="2513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3240000">
        <a:off x="2090141" y="2241065"/>
        <a:ext cx="14548" cy="14548"/>
      </dsp:txXfrm>
    </dsp:sp>
    <dsp:sp modelId="{5F1820DB-14CF-4399-832F-92F7FF7EBA61}">
      <dsp:nvSpPr>
        <dsp:cNvPr id="0" name=""/>
        <dsp:cNvSpPr/>
      </dsp:nvSpPr>
      <dsp:spPr>
        <a:xfrm>
          <a:off x="1983959" y="2273853"/>
          <a:ext cx="965357" cy="96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kern="1200" noProof="0" dirty="0" smtClean="0">
              <a:latin typeface="Times New Roman" pitchFamily="18" charset="0"/>
              <a:cs typeface="Times New Roman" pitchFamily="18" charset="0"/>
            </a:rPr>
            <a:t>Memoria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kern="1200" noProof="0" dirty="0" smtClean="0">
              <a:latin typeface="Times New Roman" pitchFamily="18" charset="0"/>
              <a:cs typeface="Times New Roman" pitchFamily="18" charset="0"/>
            </a:rPr>
            <a:t>Avaliación</a:t>
          </a:r>
          <a:endParaRPr lang="gl-ES" sz="11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983959" y="2273853"/>
        <a:ext cx="965357" cy="965357"/>
      </dsp:txXfrm>
    </dsp:sp>
    <dsp:sp modelId="{ECD03C0D-C5A6-4542-A16E-4BC50200581C}">
      <dsp:nvSpPr>
        <dsp:cNvPr id="0" name=""/>
        <dsp:cNvSpPr/>
      </dsp:nvSpPr>
      <dsp:spPr>
        <a:xfrm rot="7560000">
          <a:off x="1213487" y="2223203"/>
          <a:ext cx="290962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290962" y="2513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7560000">
        <a:off x="1351694" y="2241065"/>
        <a:ext cx="14548" cy="14548"/>
      </dsp:txXfrm>
    </dsp:sp>
    <dsp:sp modelId="{9CE57EB6-BC40-440F-8AA6-74223E027500}">
      <dsp:nvSpPr>
        <dsp:cNvPr id="0" name=""/>
        <dsp:cNvSpPr/>
      </dsp:nvSpPr>
      <dsp:spPr>
        <a:xfrm>
          <a:off x="507067" y="2273853"/>
          <a:ext cx="965357" cy="96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kern="1200" noProof="0" dirty="0" smtClean="0">
              <a:latin typeface="Times New Roman" pitchFamily="18" charset="0"/>
              <a:cs typeface="Times New Roman" pitchFamily="18" charset="0"/>
            </a:rPr>
            <a:t>Liñas prioritarias</a:t>
          </a:r>
          <a:endParaRPr lang="gl-ES" sz="11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507067" y="2273853"/>
        <a:ext cx="965357" cy="965357"/>
      </dsp:txXfrm>
    </dsp:sp>
    <dsp:sp modelId="{3FE6FEB0-F4C0-4BED-BBD0-195C407E32D5}">
      <dsp:nvSpPr>
        <dsp:cNvPr id="0" name=""/>
        <dsp:cNvSpPr/>
      </dsp:nvSpPr>
      <dsp:spPr>
        <a:xfrm rot="11880000">
          <a:off x="985295" y="1520899"/>
          <a:ext cx="290962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290962" y="2513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1880000">
        <a:off x="1123502" y="1538761"/>
        <a:ext cx="14548" cy="14548"/>
      </dsp:txXfrm>
    </dsp:sp>
    <dsp:sp modelId="{FE64D236-16F3-4BF4-BD6A-31843E444994}">
      <dsp:nvSpPr>
        <dsp:cNvPr id="0" name=""/>
        <dsp:cNvSpPr/>
      </dsp:nvSpPr>
      <dsp:spPr>
        <a:xfrm>
          <a:off x="50682" y="869245"/>
          <a:ext cx="965357" cy="96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kern="1200" noProof="0" dirty="0" smtClean="0">
              <a:latin typeface="Times New Roman" pitchFamily="18" charset="0"/>
              <a:cs typeface="Times New Roman" pitchFamily="18" charset="0"/>
            </a:rPr>
            <a:t>Plan anual de lectura</a:t>
          </a:r>
          <a:endParaRPr lang="gl-ES" sz="11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50682" y="869245"/>
        <a:ext cx="965357" cy="96535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76FB62-C4C7-485B-A808-DE9D9BDD515B}">
      <dsp:nvSpPr>
        <dsp:cNvPr id="0" name=""/>
        <dsp:cNvSpPr/>
      </dsp:nvSpPr>
      <dsp:spPr>
        <a:xfrm>
          <a:off x="1026333" y="1444689"/>
          <a:ext cx="899661" cy="899661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b="1" kern="1200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Biblioteca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b="1" kern="1200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Centro</a:t>
          </a:r>
        </a:p>
      </dsp:txBody>
      <dsp:txXfrm>
        <a:off x="1026333" y="1444689"/>
        <a:ext cx="899661" cy="899661"/>
      </dsp:txXfrm>
    </dsp:sp>
    <dsp:sp modelId="{CF52AD19-642B-43AC-B15F-BDD322F9C2E0}">
      <dsp:nvSpPr>
        <dsp:cNvPr id="0" name=""/>
        <dsp:cNvSpPr/>
      </dsp:nvSpPr>
      <dsp:spPr>
        <a:xfrm rot="16200000">
          <a:off x="1340093" y="1281192"/>
          <a:ext cx="27214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72141" y="27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6200000">
        <a:off x="1469360" y="1301814"/>
        <a:ext cx="13607" cy="13607"/>
      </dsp:txXfrm>
    </dsp:sp>
    <dsp:sp modelId="{32CE0E54-60A7-43A1-A562-513FEB0E2BC4}">
      <dsp:nvSpPr>
        <dsp:cNvPr id="0" name=""/>
        <dsp:cNvSpPr/>
      </dsp:nvSpPr>
      <dsp:spPr>
        <a:xfrm>
          <a:off x="1026333" y="272886"/>
          <a:ext cx="899661" cy="899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800" kern="1200" noProof="0" dirty="0" smtClean="0">
              <a:latin typeface="Times New Roman" pitchFamily="18" charset="0"/>
              <a:cs typeface="Times New Roman" pitchFamily="18" charset="0"/>
            </a:rPr>
            <a:t>TIC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800" kern="1200" noProof="0" dirty="0" smtClean="0">
              <a:latin typeface="Times New Roman" pitchFamily="18" charset="0"/>
              <a:cs typeface="Times New Roman" pitchFamily="18" charset="0"/>
            </a:rPr>
            <a:t>ABALAR</a:t>
          </a:r>
          <a:endParaRPr lang="gl-ES" sz="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026333" y="272886"/>
        <a:ext cx="899661" cy="899661"/>
      </dsp:txXfrm>
    </dsp:sp>
    <dsp:sp modelId="{7B9B7D60-F71B-4938-B0B6-1EA048AE1DC4}">
      <dsp:nvSpPr>
        <dsp:cNvPr id="0" name=""/>
        <dsp:cNvSpPr/>
      </dsp:nvSpPr>
      <dsp:spPr>
        <a:xfrm rot="19800000">
          <a:off x="1847498" y="1574143"/>
          <a:ext cx="27214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72141" y="27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9800000">
        <a:off x="1976766" y="1594765"/>
        <a:ext cx="13607" cy="13607"/>
      </dsp:txXfrm>
    </dsp:sp>
    <dsp:sp modelId="{1A5EA2AF-9FEE-4243-925B-C14344AE29C0}">
      <dsp:nvSpPr>
        <dsp:cNvPr id="0" name=""/>
        <dsp:cNvSpPr/>
      </dsp:nvSpPr>
      <dsp:spPr>
        <a:xfrm>
          <a:off x="2041144" y="858787"/>
          <a:ext cx="899661" cy="899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>
              <a:latin typeface="Times New Roman" pitchFamily="18" charset="0"/>
              <a:cs typeface="Times New Roman" pitchFamily="18" charset="0"/>
            </a:rPr>
            <a:t>Extraescolares</a:t>
          </a:r>
          <a:endParaRPr lang="es-ES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41144" y="858787"/>
        <a:ext cx="899661" cy="899661"/>
      </dsp:txXfrm>
    </dsp:sp>
    <dsp:sp modelId="{C6685340-E693-449A-AD62-F89EDE8527F7}">
      <dsp:nvSpPr>
        <dsp:cNvPr id="0" name=""/>
        <dsp:cNvSpPr/>
      </dsp:nvSpPr>
      <dsp:spPr>
        <a:xfrm rot="1800000">
          <a:off x="1847498" y="2160045"/>
          <a:ext cx="27214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72141" y="27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800000">
        <a:off x="1976766" y="2180667"/>
        <a:ext cx="13607" cy="13607"/>
      </dsp:txXfrm>
    </dsp:sp>
    <dsp:sp modelId="{F7C91997-9BB3-4637-9942-4AAA9978A7B6}">
      <dsp:nvSpPr>
        <dsp:cNvPr id="0" name=""/>
        <dsp:cNvSpPr/>
      </dsp:nvSpPr>
      <dsp:spPr>
        <a:xfrm>
          <a:off x="2041144" y="2030590"/>
          <a:ext cx="899661" cy="899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800" kern="1200" noProof="0" dirty="0" smtClean="0">
              <a:latin typeface="Times New Roman" pitchFamily="18" charset="0"/>
              <a:cs typeface="Times New Roman" pitchFamily="18" charset="0"/>
            </a:rPr>
            <a:t>Claustro</a:t>
          </a:r>
          <a:endParaRPr lang="gl-ES" sz="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041144" y="2030590"/>
        <a:ext cx="899661" cy="899661"/>
      </dsp:txXfrm>
    </dsp:sp>
    <dsp:sp modelId="{D759ADF5-C7FA-4191-B1CC-659104CF9D12}">
      <dsp:nvSpPr>
        <dsp:cNvPr id="0" name=""/>
        <dsp:cNvSpPr/>
      </dsp:nvSpPr>
      <dsp:spPr>
        <a:xfrm rot="5400000">
          <a:off x="1340093" y="2452995"/>
          <a:ext cx="27214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72141" y="27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5400000">
        <a:off x="1469360" y="2473618"/>
        <a:ext cx="13607" cy="13607"/>
      </dsp:txXfrm>
    </dsp:sp>
    <dsp:sp modelId="{5F1820DB-14CF-4399-832F-92F7FF7EBA61}">
      <dsp:nvSpPr>
        <dsp:cNvPr id="0" name=""/>
        <dsp:cNvSpPr/>
      </dsp:nvSpPr>
      <dsp:spPr>
        <a:xfrm>
          <a:off x="1026333" y="2616492"/>
          <a:ext cx="899661" cy="899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800" kern="1200" noProof="0" dirty="0" smtClean="0">
              <a:latin typeface="Times New Roman" pitchFamily="18" charset="0"/>
              <a:cs typeface="Times New Roman" pitchFamily="18" charset="0"/>
            </a:rPr>
            <a:t>Ciclos</a:t>
          </a:r>
          <a:endParaRPr lang="gl-ES" sz="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026333" y="2616492"/>
        <a:ext cx="899661" cy="899661"/>
      </dsp:txXfrm>
    </dsp:sp>
    <dsp:sp modelId="{ECD03C0D-C5A6-4542-A16E-4BC50200581C}">
      <dsp:nvSpPr>
        <dsp:cNvPr id="0" name=""/>
        <dsp:cNvSpPr/>
      </dsp:nvSpPr>
      <dsp:spPr>
        <a:xfrm rot="9000000">
          <a:off x="832687" y="2160045"/>
          <a:ext cx="27214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72141" y="27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9000000">
        <a:off x="961954" y="2180667"/>
        <a:ext cx="13607" cy="13607"/>
      </dsp:txXfrm>
    </dsp:sp>
    <dsp:sp modelId="{9CE57EB6-BC40-440F-8AA6-74223E027500}">
      <dsp:nvSpPr>
        <dsp:cNvPr id="0" name=""/>
        <dsp:cNvSpPr/>
      </dsp:nvSpPr>
      <dsp:spPr>
        <a:xfrm>
          <a:off x="11521" y="2030590"/>
          <a:ext cx="899661" cy="899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800" kern="1200" noProof="0" dirty="0" smtClean="0">
              <a:latin typeface="Times New Roman" pitchFamily="18" charset="0"/>
              <a:cs typeface="Times New Roman" pitchFamily="18" charset="0"/>
            </a:rPr>
            <a:t>Departamentos</a:t>
          </a:r>
          <a:endParaRPr lang="gl-ES" sz="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1521" y="2030590"/>
        <a:ext cx="899661" cy="899661"/>
      </dsp:txXfrm>
    </dsp:sp>
    <dsp:sp modelId="{C226A06B-C8AE-48D8-9D3D-6A8CFB14A50D}">
      <dsp:nvSpPr>
        <dsp:cNvPr id="0" name=""/>
        <dsp:cNvSpPr/>
      </dsp:nvSpPr>
      <dsp:spPr>
        <a:xfrm rot="12600000">
          <a:off x="832687" y="1574143"/>
          <a:ext cx="27214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72141" y="27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2600000">
        <a:off x="961954" y="1594765"/>
        <a:ext cx="13607" cy="13607"/>
      </dsp:txXfrm>
    </dsp:sp>
    <dsp:sp modelId="{2CF47B5B-BDFC-42B0-8569-B0DDA171FCDD}">
      <dsp:nvSpPr>
        <dsp:cNvPr id="0" name=""/>
        <dsp:cNvSpPr/>
      </dsp:nvSpPr>
      <dsp:spPr>
        <a:xfrm>
          <a:off x="11521" y="858787"/>
          <a:ext cx="899661" cy="899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800" kern="1200" noProof="0" dirty="0" smtClean="0">
              <a:latin typeface="Times New Roman" pitchFamily="18" charset="0"/>
              <a:cs typeface="Times New Roman" pitchFamily="18" charset="0"/>
            </a:rPr>
            <a:t>Normalización</a:t>
          </a:r>
          <a:endParaRPr lang="gl-ES" sz="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11521" y="858787"/>
        <a:ext cx="899661" cy="89966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76FB62-C4C7-485B-A808-DE9D9BDD515B}">
      <dsp:nvSpPr>
        <dsp:cNvPr id="0" name=""/>
        <dsp:cNvSpPr/>
      </dsp:nvSpPr>
      <dsp:spPr>
        <a:xfrm>
          <a:off x="72002" y="0"/>
          <a:ext cx="1582841" cy="1582841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900" b="1" kern="1200" noProof="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rPr>
            <a:t>Equipo de Biblioteca</a:t>
          </a:r>
        </a:p>
      </dsp:txBody>
      <dsp:txXfrm>
        <a:off x="72002" y="0"/>
        <a:ext cx="1582841" cy="158284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9219FC-E305-407F-8E39-080CB844B448}">
      <dsp:nvSpPr>
        <dsp:cNvPr id="0" name=""/>
        <dsp:cNvSpPr/>
      </dsp:nvSpPr>
      <dsp:spPr>
        <a:xfrm rot="2562764">
          <a:off x="2236128" y="3480285"/>
          <a:ext cx="750241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750241" y="2983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10081-19D9-4079-AA6C-762140655618}">
      <dsp:nvSpPr>
        <dsp:cNvPr id="0" name=""/>
        <dsp:cNvSpPr/>
      </dsp:nvSpPr>
      <dsp:spPr>
        <a:xfrm>
          <a:off x="2335623" y="2454437"/>
          <a:ext cx="834516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834516" y="2983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2354C-13CE-4700-AD9F-62BECDC10948}">
      <dsp:nvSpPr>
        <dsp:cNvPr id="0" name=""/>
        <dsp:cNvSpPr/>
      </dsp:nvSpPr>
      <dsp:spPr>
        <a:xfrm rot="19037236">
          <a:off x="2236128" y="1428588"/>
          <a:ext cx="750241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750241" y="2983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79340-009A-48D8-BF9C-ADB89C7DC38E}">
      <dsp:nvSpPr>
        <dsp:cNvPr id="0" name=""/>
        <dsp:cNvSpPr/>
      </dsp:nvSpPr>
      <dsp:spPr>
        <a:xfrm>
          <a:off x="306355" y="1290588"/>
          <a:ext cx="2387374" cy="23873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EE261-E71C-4762-81EA-33DFCB705F97}">
      <dsp:nvSpPr>
        <dsp:cNvPr id="0" name=""/>
        <dsp:cNvSpPr/>
      </dsp:nvSpPr>
      <dsp:spPr>
        <a:xfrm>
          <a:off x="2696908" y="1938"/>
          <a:ext cx="1432424" cy="143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b="1" kern="1200" noProof="0" dirty="0" smtClean="0">
              <a:latin typeface="Times New Roman" pitchFamily="18" charset="0"/>
              <a:cs typeface="Times New Roman" pitchFamily="18" charset="0"/>
            </a:rPr>
            <a:t>De inicio</a:t>
          </a:r>
          <a:endParaRPr lang="gl-ES" sz="11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696908" y="1938"/>
        <a:ext cx="1432424" cy="1432424"/>
      </dsp:txXfrm>
    </dsp:sp>
    <dsp:sp modelId="{02409678-720E-4FD7-BE59-AEEFB2819036}">
      <dsp:nvSpPr>
        <dsp:cNvPr id="0" name=""/>
        <dsp:cNvSpPr/>
      </dsp:nvSpPr>
      <dsp:spPr>
        <a:xfrm>
          <a:off x="4272575" y="1938"/>
          <a:ext cx="2148637" cy="1432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b="0" kern="1200" noProof="0" dirty="0" smtClean="0">
              <a:latin typeface="Times New Roman" pitchFamily="18" charset="0"/>
              <a:cs typeface="Times New Roman" pitchFamily="18" charset="0"/>
            </a:rPr>
            <a:t>Que imos facer? </a:t>
          </a:r>
          <a:endParaRPr lang="gl-ES" sz="1300" b="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b="0" kern="1200" noProof="0" dirty="0" smtClean="0">
              <a:latin typeface="Times New Roman" pitchFamily="18" charset="0"/>
              <a:cs typeface="Times New Roman" pitchFamily="18" charset="0"/>
            </a:rPr>
            <a:t>Como?</a:t>
          </a:r>
          <a:endParaRPr lang="gl-ES" sz="1300" b="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gl-ES" sz="1300" b="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272575" y="1938"/>
        <a:ext cx="2148637" cy="1432424"/>
      </dsp:txXfrm>
    </dsp:sp>
    <dsp:sp modelId="{5F0D4DEC-7569-40FD-BA60-537471EBAAA8}">
      <dsp:nvSpPr>
        <dsp:cNvPr id="0" name=""/>
        <dsp:cNvSpPr/>
      </dsp:nvSpPr>
      <dsp:spPr>
        <a:xfrm>
          <a:off x="3170140" y="1768063"/>
          <a:ext cx="1432424" cy="143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b="1" kern="1200" noProof="0" dirty="0" smtClean="0">
              <a:latin typeface="Times New Roman" pitchFamily="18" charset="0"/>
              <a:cs typeface="Times New Roman" pitchFamily="18" charset="0"/>
            </a:rPr>
            <a:t>De seguimento</a:t>
          </a:r>
          <a:endParaRPr lang="gl-ES" sz="11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3170140" y="1768063"/>
        <a:ext cx="1432424" cy="1432424"/>
      </dsp:txXfrm>
    </dsp:sp>
    <dsp:sp modelId="{E61963B4-BAB4-43D3-B7C9-88EA8207E172}">
      <dsp:nvSpPr>
        <dsp:cNvPr id="0" name=""/>
        <dsp:cNvSpPr/>
      </dsp:nvSpPr>
      <dsp:spPr>
        <a:xfrm>
          <a:off x="4745807" y="1768063"/>
          <a:ext cx="2148637" cy="1432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b="0" kern="1200" noProof="0" dirty="0" smtClean="0">
              <a:latin typeface="Times New Roman" pitchFamily="18" charset="0"/>
              <a:cs typeface="Times New Roman" pitchFamily="18" charset="0"/>
            </a:rPr>
            <a:t>Como imos?</a:t>
          </a:r>
          <a:endParaRPr lang="gl-ES" sz="1300" b="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745807" y="1768063"/>
        <a:ext cx="2148637" cy="1432424"/>
      </dsp:txXfrm>
    </dsp:sp>
    <dsp:sp modelId="{C4A85055-4D94-4842-B73C-6C1F3B2416D8}">
      <dsp:nvSpPr>
        <dsp:cNvPr id="0" name=""/>
        <dsp:cNvSpPr/>
      </dsp:nvSpPr>
      <dsp:spPr>
        <a:xfrm>
          <a:off x="2696908" y="3534188"/>
          <a:ext cx="1432424" cy="143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100" b="1" kern="1200" noProof="0" dirty="0" smtClean="0">
              <a:latin typeface="Times New Roman" pitchFamily="18" charset="0"/>
              <a:cs typeface="Times New Roman" pitchFamily="18" charset="0"/>
            </a:rPr>
            <a:t>Final</a:t>
          </a:r>
          <a:endParaRPr lang="gl-ES" sz="11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696908" y="3534188"/>
        <a:ext cx="1432424" cy="1432424"/>
      </dsp:txXfrm>
    </dsp:sp>
    <dsp:sp modelId="{AB1FFC02-B01E-42B7-91BF-1F01249A9EC0}">
      <dsp:nvSpPr>
        <dsp:cNvPr id="0" name=""/>
        <dsp:cNvSpPr/>
      </dsp:nvSpPr>
      <dsp:spPr>
        <a:xfrm>
          <a:off x="4272575" y="3534188"/>
          <a:ext cx="2148637" cy="1432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b="0" kern="1200" noProof="0" dirty="0" smtClean="0">
              <a:latin typeface="Times New Roman" pitchFamily="18" charset="0"/>
              <a:cs typeface="Times New Roman" pitchFamily="18" charset="0"/>
            </a:rPr>
            <a:t>Como foi?</a:t>
          </a:r>
          <a:endParaRPr lang="gl-ES" sz="1300" b="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272575" y="3534188"/>
        <a:ext cx="2148637" cy="143242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9A170D-0CBC-4039-A882-92F0C5C756BF}">
      <dsp:nvSpPr>
        <dsp:cNvPr id="0" name=""/>
        <dsp:cNvSpPr/>
      </dsp:nvSpPr>
      <dsp:spPr>
        <a:xfrm>
          <a:off x="2569042" y="496"/>
          <a:ext cx="4220059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kern="1200" noProof="0" dirty="0" smtClean="0">
              <a:latin typeface="Times New Roman" pitchFamily="18" charset="0"/>
              <a:cs typeface="Times New Roman" pitchFamily="18" charset="0"/>
            </a:rPr>
            <a:t>Actualización de datos, rexistro e catalogación.</a:t>
          </a: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kern="1200" noProof="0" dirty="0" smtClean="0">
              <a:latin typeface="Times New Roman" pitchFamily="18" charset="0"/>
              <a:cs typeface="Times New Roman" pitchFamily="18" charset="0"/>
            </a:rPr>
            <a:t>Adquisición de novos fondos.</a:t>
          </a: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kern="1200" noProof="0" dirty="0" smtClean="0">
              <a:latin typeface="Times New Roman" pitchFamily="18" charset="0"/>
              <a:cs typeface="Times New Roman" pitchFamily="18" charset="0"/>
            </a:rPr>
            <a:t>Atención aos lectores morosos.</a:t>
          </a: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kern="1200" noProof="0" dirty="0" smtClean="0">
              <a:latin typeface="Times New Roman" pitchFamily="18" charset="0"/>
              <a:cs typeface="Times New Roman" pitchFamily="18" charset="0"/>
            </a:rPr>
            <a:t>Publicidade e deseño.</a:t>
          </a: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569042" y="496"/>
        <a:ext cx="4220059" cy="1934765"/>
      </dsp:txXfrm>
    </dsp:sp>
    <dsp:sp modelId="{2B514C1C-CE3E-413B-9098-B735D7A1C7DB}">
      <dsp:nvSpPr>
        <dsp:cNvPr id="0" name=""/>
        <dsp:cNvSpPr/>
      </dsp:nvSpPr>
      <dsp:spPr>
        <a:xfrm>
          <a:off x="3" y="0"/>
          <a:ext cx="2565729" cy="19347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300" b="1" kern="1200" noProof="0" dirty="0" smtClean="0">
              <a:latin typeface="Times New Roman" pitchFamily="18" charset="0"/>
              <a:cs typeface="Times New Roman" pitchFamily="18" charset="0"/>
            </a:rPr>
            <a:t>Xestión e organización</a:t>
          </a:r>
          <a:endParaRPr lang="gl-ES" sz="13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3" y="0"/>
        <a:ext cx="2565729" cy="1934765"/>
      </dsp:txXfrm>
    </dsp:sp>
    <dsp:sp modelId="{D85A5F9F-6C2C-4182-B12D-0CFBAC8A3D47}">
      <dsp:nvSpPr>
        <dsp:cNvPr id="0" name=""/>
        <dsp:cNvSpPr/>
      </dsp:nvSpPr>
      <dsp:spPr>
        <a:xfrm>
          <a:off x="2569042" y="2128738"/>
          <a:ext cx="4220059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gl-ES" sz="16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kern="1200" noProof="0" dirty="0" smtClean="0">
              <a:latin typeface="Times New Roman" pitchFamily="18" charset="0"/>
              <a:cs typeface="Times New Roman" pitchFamily="18" charset="0"/>
            </a:rPr>
            <a:t>Formación de usuarios.</a:t>
          </a: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kern="1200" noProof="0" dirty="0" smtClean="0">
              <a:latin typeface="Times New Roman" pitchFamily="18" charset="0"/>
              <a:cs typeface="Times New Roman" pitchFamily="18" charset="0"/>
            </a:rPr>
            <a:t>Educación documental.</a:t>
          </a: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gl-ES" sz="1300" kern="1200" noProof="0" dirty="0" smtClean="0">
              <a:latin typeface="Times New Roman" pitchFamily="18" charset="0"/>
              <a:cs typeface="Times New Roman" pitchFamily="18" charset="0"/>
            </a:rPr>
            <a:t>Fomento da lectura.</a:t>
          </a:r>
          <a:endParaRPr lang="gl-ES" sz="1300" kern="1200" noProof="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gl-ES" sz="16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569042" y="2128738"/>
        <a:ext cx="4220059" cy="1934765"/>
      </dsp:txXfrm>
    </dsp:sp>
    <dsp:sp modelId="{64BC8E87-951C-4DE5-86B7-C1B6632F3C70}">
      <dsp:nvSpPr>
        <dsp:cNvPr id="0" name=""/>
        <dsp:cNvSpPr/>
      </dsp:nvSpPr>
      <dsp:spPr>
        <a:xfrm>
          <a:off x="3" y="2104785"/>
          <a:ext cx="2565729" cy="19347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300" b="1" kern="1200" noProof="0" dirty="0" smtClean="0">
              <a:latin typeface="Times New Roman" pitchFamily="18" charset="0"/>
              <a:cs typeface="Times New Roman" pitchFamily="18" charset="0"/>
            </a:rPr>
            <a:t>Dinamización e promoción dos recursos</a:t>
          </a:r>
          <a:endParaRPr lang="gl-ES" sz="13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3" y="2104785"/>
        <a:ext cx="2565729" cy="193476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24AD8A-FF1C-4F1C-A5A4-9E97D9CCF5C2}">
      <dsp:nvSpPr>
        <dsp:cNvPr id="0" name=""/>
        <dsp:cNvSpPr/>
      </dsp:nvSpPr>
      <dsp:spPr>
        <a:xfrm>
          <a:off x="0" y="0"/>
          <a:ext cx="4272136" cy="972108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900" b="1" kern="1200" noProof="0" dirty="0" smtClean="0">
              <a:latin typeface="Times New Roman" pitchFamily="18" charset="0"/>
              <a:cs typeface="Times New Roman" pitchFamily="18" charset="0"/>
            </a:rPr>
            <a:t>Xestión</a:t>
          </a:r>
          <a:r>
            <a:rPr lang="es-ES" sz="1900" b="1" kern="1200" dirty="0" smtClean="0">
              <a:latin typeface="Times New Roman" pitchFamily="18" charset="0"/>
              <a:cs typeface="Times New Roman" pitchFamily="18" charset="0"/>
            </a:rPr>
            <a:t> e organización</a:t>
          </a:r>
          <a:endParaRPr lang="es-ES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4272136" cy="972108"/>
      </dsp:txXfrm>
    </dsp:sp>
    <dsp:sp modelId="{9701E07D-642D-4482-9AEE-57E25FF35A9C}">
      <dsp:nvSpPr>
        <dsp:cNvPr id="0" name=""/>
        <dsp:cNvSpPr/>
      </dsp:nvSpPr>
      <dsp:spPr>
        <a:xfrm>
          <a:off x="2086" y="972108"/>
          <a:ext cx="1422654" cy="2041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latin typeface="Times New Roman" pitchFamily="18" charset="0"/>
              <a:cs typeface="Times New Roman" pitchFamily="18" charset="0"/>
            </a:rPr>
            <a:t>Actualización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latin typeface="Times New Roman" pitchFamily="18" charset="0"/>
              <a:cs typeface="Times New Roman" pitchFamily="18" charset="0"/>
            </a:rPr>
            <a:t>Catalogación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latin typeface="Times New Roman" pitchFamily="18" charset="0"/>
              <a:cs typeface="Times New Roman" pitchFamily="18" charset="0"/>
            </a:rPr>
            <a:t>Préstamo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latin typeface="Times New Roman" pitchFamily="18" charset="0"/>
              <a:cs typeface="Times New Roman" pitchFamily="18" charset="0"/>
            </a:rPr>
            <a:t>Devolución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6" y="972108"/>
        <a:ext cx="1422654" cy="2041426"/>
      </dsp:txXfrm>
    </dsp:sp>
    <dsp:sp modelId="{BC94EF76-3E94-427F-BA97-7809B49BDF01}">
      <dsp:nvSpPr>
        <dsp:cNvPr id="0" name=""/>
        <dsp:cNvSpPr/>
      </dsp:nvSpPr>
      <dsp:spPr>
        <a:xfrm>
          <a:off x="1424740" y="972108"/>
          <a:ext cx="1422654" cy="2041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b="1" kern="1200" noProof="0" dirty="0" smtClean="0">
              <a:latin typeface="Times New Roman" pitchFamily="18" charset="0"/>
              <a:cs typeface="Times New Roman" pitchFamily="18" charset="0"/>
            </a:rPr>
            <a:t>Publicidade e deseño</a:t>
          </a:r>
          <a:endParaRPr lang="es-ES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24740" y="972108"/>
        <a:ext cx="1422654" cy="2041426"/>
      </dsp:txXfrm>
    </dsp:sp>
    <dsp:sp modelId="{EC7B2D99-0447-4257-A822-02A87CC5F392}">
      <dsp:nvSpPr>
        <dsp:cNvPr id="0" name=""/>
        <dsp:cNvSpPr/>
      </dsp:nvSpPr>
      <dsp:spPr>
        <a:xfrm>
          <a:off x="2847395" y="972108"/>
          <a:ext cx="1422654" cy="2041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latin typeface="Times New Roman" pitchFamily="18" charset="0"/>
              <a:cs typeface="Times New Roman" pitchFamily="18" charset="0"/>
            </a:rPr>
            <a:t>Adquisición de fondos</a:t>
          </a:r>
          <a:endParaRPr lang="gl-ES" sz="17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847395" y="972108"/>
        <a:ext cx="1422654" cy="2041426"/>
      </dsp:txXfrm>
    </dsp:sp>
    <dsp:sp modelId="{8D1E33F9-3326-4000-8B95-657AD03C42E9}">
      <dsp:nvSpPr>
        <dsp:cNvPr id="0" name=""/>
        <dsp:cNvSpPr/>
      </dsp:nvSpPr>
      <dsp:spPr>
        <a:xfrm>
          <a:off x="0" y="3013534"/>
          <a:ext cx="4272136" cy="226825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24AD8A-FF1C-4F1C-A5A4-9E97D9CCF5C2}">
      <dsp:nvSpPr>
        <dsp:cNvPr id="0" name=""/>
        <dsp:cNvSpPr/>
      </dsp:nvSpPr>
      <dsp:spPr>
        <a:xfrm>
          <a:off x="0" y="0"/>
          <a:ext cx="6696744" cy="1101722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900" b="1" kern="1200" noProof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Actividades de dinamización e promoción dos recursos</a:t>
          </a:r>
          <a:endParaRPr lang="gl-ES" sz="1900" b="1" kern="1200" noProof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6696744" cy="1101722"/>
      </dsp:txXfrm>
    </dsp:sp>
    <dsp:sp modelId="{9701E07D-642D-4482-9AEE-57E25FF35A9C}">
      <dsp:nvSpPr>
        <dsp:cNvPr id="0" name=""/>
        <dsp:cNvSpPr/>
      </dsp:nvSpPr>
      <dsp:spPr>
        <a:xfrm>
          <a:off x="3269" y="1101722"/>
          <a:ext cx="2230068" cy="23136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noProof="0" dirty="0" smtClean="0">
              <a:latin typeface="Times New Roman" pitchFamily="18" charset="0"/>
              <a:cs typeface="Times New Roman" pitchFamily="18" charset="0"/>
            </a:rPr>
            <a:t>Formación de usuarios</a:t>
          </a:r>
          <a:endParaRPr lang="es-ES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9" y="1101722"/>
        <a:ext cx="2230068" cy="2313617"/>
      </dsp:txXfrm>
    </dsp:sp>
    <dsp:sp modelId="{BC94EF76-3E94-427F-BA97-7809B49BDF01}">
      <dsp:nvSpPr>
        <dsp:cNvPr id="0" name=""/>
        <dsp:cNvSpPr/>
      </dsp:nvSpPr>
      <dsp:spPr>
        <a:xfrm>
          <a:off x="2232245" y="1095290"/>
          <a:ext cx="2230068" cy="23136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Times New Roman" pitchFamily="18" charset="0"/>
              <a:cs typeface="Times New Roman" pitchFamily="18" charset="0"/>
            </a:rPr>
            <a:t>Educación documental</a:t>
          </a:r>
          <a:endParaRPr lang="es-ES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2245" y="1095290"/>
        <a:ext cx="2230068" cy="2313617"/>
      </dsp:txXfrm>
    </dsp:sp>
    <dsp:sp modelId="{EC7B2D99-0447-4257-A822-02A87CC5F392}">
      <dsp:nvSpPr>
        <dsp:cNvPr id="0" name=""/>
        <dsp:cNvSpPr/>
      </dsp:nvSpPr>
      <dsp:spPr>
        <a:xfrm>
          <a:off x="4463406" y="1101722"/>
          <a:ext cx="2230068" cy="23136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900" b="1" kern="1200" noProof="0" dirty="0" smtClean="0">
              <a:latin typeface="Times New Roman" pitchFamily="18" charset="0"/>
              <a:cs typeface="Times New Roman" pitchFamily="18" charset="0"/>
            </a:rPr>
            <a:t>Fomento da lectura</a:t>
          </a:r>
          <a:endParaRPr lang="gl-ES" sz="19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463406" y="1101722"/>
        <a:ext cx="2230068" cy="2313617"/>
      </dsp:txXfrm>
    </dsp:sp>
    <dsp:sp modelId="{8D1E33F9-3326-4000-8B95-657AD03C42E9}">
      <dsp:nvSpPr>
        <dsp:cNvPr id="0" name=""/>
        <dsp:cNvSpPr/>
      </dsp:nvSpPr>
      <dsp:spPr>
        <a:xfrm>
          <a:off x="0" y="3415339"/>
          <a:ext cx="6696744" cy="257068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24AD8A-FF1C-4F1C-A5A4-9E97D9CCF5C2}">
      <dsp:nvSpPr>
        <dsp:cNvPr id="0" name=""/>
        <dsp:cNvSpPr/>
      </dsp:nvSpPr>
      <dsp:spPr>
        <a:xfrm>
          <a:off x="0" y="0"/>
          <a:ext cx="4272136" cy="972108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Times New Roman" pitchFamily="18" charset="0"/>
              <a:cs typeface="Times New Roman" pitchFamily="18" charset="0"/>
            </a:rPr>
            <a:t>Formación de usuarios</a:t>
          </a:r>
          <a:endParaRPr lang="es-ES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4272136" cy="972108"/>
      </dsp:txXfrm>
    </dsp:sp>
    <dsp:sp modelId="{9701E07D-642D-4482-9AEE-57E25FF35A9C}">
      <dsp:nvSpPr>
        <dsp:cNvPr id="0" name=""/>
        <dsp:cNvSpPr/>
      </dsp:nvSpPr>
      <dsp:spPr>
        <a:xfrm>
          <a:off x="2086" y="972108"/>
          <a:ext cx="1422654" cy="2041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Times New Roman" pitchFamily="18" charset="0"/>
              <a:cs typeface="Times New Roman" pitchFamily="18" charset="0"/>
            </a:rPr>
            <a:t>Profesorado</a:t>
          </a:r>
          <a:endParaRPr lang="es-ES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6" y="972108"/>
        <a:ext cx="1422654" cy="2041426"/>
      </dsp:txXfrm>
    </dsp:sp>
    <dsp:sp modelId="{BC94EF76-3E94-427F-BA97-7809B49BDF01}">
      <dsp:nvSpPr>
        <dsp:cNvPr id="0" name=""/>
        <dsp:cNvSpPr/>
      </dsp:nvSpPr>
      <dsp:spPr>
        <a:xfrm>
          <a:off x="1424740" y="972108"/>
          <a:ext cx="1422654" cy="2041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Times New Roman" pitchFamily="18" charset="0"/>
              <a:cs typeface="Times New Roman" pitchFamily="18" charset="0"/>
            </a:rPr>
            <a:t>Alumnado</a:t>
          </a:r>
          <a:endParaRPr lang="es-ES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24740" y="972108"/>
        <a:ext cx="1422654" cy="2041426"/>
      </dsp:txXfrm>
    </dsp:sp>
    <dsp:sp modelId="{EC7B2D99-0447-4257-A822-02A87CC5F392}">
      <dsp:nvSpPr>
        <dsp:cNvPr id="0" name=""/>
        <dsp:cNvSpPr/>
      </dsp:nvSpPr>
      <dsp:spPr>
        <a:xfrm>
          <a:off x="2847395" y="972108"/>
          <a:ext cx="1422654" cy="2041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900" b="1" kern="1200" noProof="0" dirty="0" smtClean="0">
              <a:latin typeface="Times New Roman" pitchFamily="18" charset="0"/>
              <a:cs typeface="Times New Roman" pitchFamily="18" charset="0"/>
            </a:rPr>
            <a:t>Acollida</a:t>
          </a:r>
          <a:endParaRPr lang="gl-ES" sz="19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847395" y="972108"/>
        <a:ext cx="1422654" cy="2041426"/>
      </dsp:txXfrm>
    </dsp:sp>
    <dsp:sp modelId="{8D1E33F9-3326-4000-8B95-657AD03C42E9}">
      <dsp:nvSpPr>
        <dsp:cNvPr id="0" name=""/>
        <dsp:cNvSpPr/>
      </dsp:nvSpPr>
      <dsp:spPr>
        <a:xfrm>
          <a:off x="0" y="3013534"/>
          <a:ext cx="4272136" cy="226825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BCF20-CCAC-414C-9B61-4215BDB0D9E9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0E2A-4B0C-47E2-9FD3-04CDF91DAA0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90E2A-4B0C-47E2-9FD3-04CDF91DAA05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90E2A-4B0C-47E2-9FD3-04CDF91DAA05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90E2A-4B0C-47E2-9FD3-04CDF91DAA05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271BF-90F5-4F5F-A28A-BD17C4760A72}" type="datetimeFigureOut">
              <a:rPr lang="es-ES" smtClean="0"/>
              <a:pPr/>
              <a:t>24/03/2014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4DCA-D20B-4A4B-A3F8-E4E95DBE7D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aquintadoslibros.blogspot.com.es/" TargetMode="External"/><Relationship Id="rId13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12" Type="http://schemas.openxmlformats.org/officeDocument/2006/relationships/hyperlink" Target="http://cinenaquinta.blogspot.com.es/" TargetMode="External"/><Relationship Id="rId2" Type="http://schemas.openxmlformats.org/officeDocument/2006/relationships/hyperlink" Target="http://olibrako.blogspot.com.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ites.google.com/site/abibliotecapordentro/horario" TargetMode="External"/><Relationship Id="rId11" Type="http://schemas.openxmlformats.org/officeDocument/2006/relationships/image" Target="../media/image76.jpeg"/><Relationship Id="rId5" Type="http://schemas.openxmlformats.org/officeDocument/2006/relationships/image" Target="../media/image73.jpeg"/><Relationship Id="rId10" Type="http://schemas.openxmlformats.org/officeDocument/2006/relationships/hyperlink" Target="http://historiasqueagromannaquinta.blogspot.com.es/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ocentes.leer.e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pto.educacion.navarra.es/publicaciones/pdf/PDIcastell.pdf" TargetMode="External"/><Relationship Id="rId5" Type="http://schemas.openxmlformats.org/officeDocument/2006/relationships/hyperlink" Target="http://archive.ifla.org/VII/s11/pubs/sguide02-s.pdf" TargetMode="External"/><Relationship Id="rId4" Type="http://schemas.openxmlformats.org/officeDocument/2006/relationships/hyperlink" Target="http://www.juntadeandalucia.es/educacion/webportal/abaco-portlet/content/9e344cda-a851-46bb-b6e1-07aced30d800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2.jpe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54175" y="2852738"/>
            <a:ext cx="7094538" cy="800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2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Posta a punto da biblioteca</a:t>
            </a:r>
            <a:endParaRPr lang="gl-ES" sz="25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1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3 Rectángulo"/>
          <p:cNvSpPr>
            <a:spLocks noChangeArrowheads="1"/>
          </p:cNvSpPr>
          <p:nvPr/>
        </p:nvSpPr>
        <p:spPr bwMode="auto">
          <a:xfrm>
            <a:off x="4500563" y="4581525"/>
            <a:ext cx="4427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b="1">
                <a:latin typeface="Times New Roman" pitchFamily="18" charset="0"/>
                <a:cs typeface="Times New Roman" pitchFamily="18" charset="0"/>
              </a:rPr>
              <a:t>CPI Manuel Suárez Marquier (O Rosal)</a:t>
            </a:r>
            <a:endParaRPr lang="es-ES"/>
          </a:p>
        </p:txBody>
      </p:sp>
      <p:sp>
        <p:nvSpPr>
          <p:cNvPr id="2052" name="2 CuadroTexto"/>
          <p:cNvSpPr txBox="1">
            <a:spLocks noChangeArrowheads="1"/>
          </p:cNvSpPr>
          <p:nvPr/>
        </p:nvSpPr>
        <p:spPr bwMode="auto">
          <a:xfrm>
            <a:off x="5651500" y="5084763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300" b="1">
                <a:latin typeface="Times New Roman" pitchFamily="18" charset="0"/>
                <a:cs typeface="Times New Roman" pitchFamily="18" charset="0"/>
              </a:rPr>
              <a:t>Asun Carballo</a:t>
            </a:r>
          </a:p>
          <a:p>
            <a:endParaRPr lang="es-ES" sz="15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5 Imagen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" y="3614738"/>
            <a:ext cx="4837113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5 Rectángulo"/>
          <p:cNvSpPr>
            <a:spLocks noChangeArrowheads="1"/>
          </p:cNvSpPr>
          <p:nvPr/>
        </p:nvSpPr>
        <p:spPr bwMode="auto">
          <a:xfrm>
            <a:off x="6476394" y="5516563"/>
            <a:ext cx="232788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gl-ES" sz="1300" b="1" dirty="0" smtClean="0">
                <a:latin typeface="Times New Roman" pitchFamily="18" charset="0"/>
                <a:cs typeface="Times New Roman" pitchFamily="18" charset="0"/>
              </a:rPr>
              <a:t>Xornadas PLAMBE, 27-03-14</a:t>
            </a:r>
            <a:endParaRPr lang="gl-ES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204170" y="477838"/>
            <a:ext cx="52562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</p:txBody>
      </p:sp>
      <p:graphicFrame>
        <p:nvGraphicFramePr>
          <p:cNvPr id="7" name="6 Diagrama"/>
          <p:cNvGraphicFramePr/>
          <p:nvPr/>
        </p:nvGraphicFramePr>
        <p:xfrm>
          <a:off x="1403648" y="1916832"/>
          <a:ext cx="669674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992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Formación de usuarios</a:t>
            </a:r>
          </a:p>
        </p:txBody>
      </p:sp>
      <p:graphicFrame>
        <p:nvGraphicFramePr>
          <p:cNvPr id="7" name="6 Diagrama"/>
          <p:cNvGraphicFramePr/>
          <p:nvPr/>
        </p:nvGraphicFramePr>
        <p:xfrm>
          <a:off x="4620344" y="1844824"/>
          <a:ext cx="4272136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11 Imagen" descr="IMG_1876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980728"/>
            <a:ext cx="351588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DSCN01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568" y="3861048"/>
            <a:ext cx="351588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971550" y="836712"/>
            <a:ext cx="727233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7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 descr="IMG_2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933056"/>
            <a:ext cx="3251853" cy="2438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DSCN0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286762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281545"/>
            <a:ext cx="3240360" cy="243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11 Imagen" descr="IMG_34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9605" y="3933056"/>
            <a:ext cx="32643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12 Rectángulo"/>
          <p:cNvSpPr/>
          <p:nvPr/>
        </p:nvSpPr>
        <p:spPr>
          <a:xfrm>
            <a:off x="755576" y="477838"/>
            <a:ext cx="7992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Formación de usuarios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971600" y="477838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Educación documental</a:t>
            </a:r>
          </a:p>
        </p:txBody>
      </p:sp>
      <p:pic>
        <p:nvPicPr>
          <p:cNvPr id="7" name="6 Imagen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3936" y="1268760"/>
            <a:ext cx="319731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 descr="IMG_3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675" y="4077072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 descr="IMG_18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268760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10 Imagen" descr="IMG_18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077072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11 CuadroTexto"/>
          <p:cNvSpPr txBox="1"/>
          <p:nvPr/>
        </p:nvSpPr>
        <p:spPr>
          <a:xfrm>
            <a:off x="611560" y="1052736"/>
            <a:ext cx="432047" cy="5589240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Busca da información</a:t>
            </a:r>
            <a:endParaRPr lang="es-ES" sz="15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</a:t>
            </a:r>
          </a:p>
          <a:p>
            <a:pPr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Educación documental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r">
              <a:defRPr/>
            </a:pPr>
            <a:endParaRPr lang="gl-ES" sz="15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15 Diagrama"/>
          <p:cNvGraphicFramePr/>
          <p:nvPr/>
        </p:nvGraphicFramePr>
        <p:xfrm>
          <a:off x="1524000" y="1196752"/>
          <a:ext cx="609600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6 Conector recto de flecha"/>
          <p:cNvCxnSpPr/>
          <p:nvPr/>
        </p:nvCxnSpPr>
        <p:spPr>
          <a:xfrm>
            <a:off x="2051720" y="3861048"/>
            <a:ext cx="0" cy="1152128"/>
          </a:xfrm>
          <a:prstGeom prst="straightConnector1">
            <a:avLst/>
          </a:prstGeom>
          <a:ln w="38100">
            <a:solidFill>
              <a:schemeClr val="accent6">
                <a:alpha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4211960" y="4437112"/>
            <a:ext cx="0" cy="936104"/>
          </a:xfrm>
          <a:prstGeom prst="straightConnector1">
            <a:avLst/>
          </a:prstGeom>
          <a:ln w="38100">
            <a:solidFill>
              <a:schemeClr val="accent6">
                <a:alpha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4788024" y="5013176"/>
            <a:ext cx="720080" cy="576064"/>
          </a:xfrm>
          <a:prstGeom prst="straightConnector1">
            <a:avLst/>
          </a:prstGeom>
          <a:ln w="38100">
            <a:solidFill>
              <a:schemeClr val="accent6">
                <a:alpha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899592" y="5157192"/>
            <a:ext cx="23762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700" b="1" dirty="0" smtClean="0">
                <a:latin typeface="Times New Roman" pitchFamily="18" charset="0"/>
                <a:cs typeface="Times New Roman" pitchFamily="18" charset="0"/>
              </a:rPr>
              <a:t>Equipo de biblioteca</a:t>
            </a:r>
            <a:endParaRPr lang="gl-E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15816" y="5517232"/>
            <a:ext cx="2304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700" b="1" dirty="0" smtClean="0">
                <a:latin typeface="Times New Roman" pitchFamily="18" charset="0"/>
                <a:cs typeface="Times New Roman" pitchFamily="18" charset="0"/>
              </a:rPr>
              <a:t>Equipo de biblioteca</a:t>
            </a:r>
          </a:p>
          <a:p>
            <a:pPr algn="ctr"/>
            <a:r>
              <a:rPr lang="gl-ES" sz="1700" b="1" dirty="0" smtClean="0">
                <a:latin typeface="Times New Roman" pitchFamily="18" charset="0"/>
                <a:cs typeface="Times New Roman" pitchFamily="18" charset="0"/>
              </a:rPr>
              <a:t>Profesorado</a:t>
            </a:r>
          </a:p>
          <a:p>
            <a:pPr algn="ctr"/>
            <a:r>
              <a:rPr lang="gl-ES" sz="1700" b="1" dirty="0" smtClean="0">
                <a:latin typeface="Times New Roman" pitchFamily="18" charset="0"/>
                <a:cs typeface="Times New Roman" pitchFamily="18" charset="0"/>
              </a:rPr>
              <a:t>Alumnado</a:t>
            </a:r>
            <a:endParaRPr lang="gl-ES" sz="17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4888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971600" y="1700808"/>
          <a:ext cx="734481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1907704" y="836712"/>
          <a:ext cx="633670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7048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fóra do centro</a:t>
            </a:r>
          </a:p>
        </p:txBody>
      </p:sp>
      <p:pic>
        <p:nvPicPr>
          <p:cNvPr id="5" name="4 Imagen" descr="ca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132856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5 Imagen" descr="eu leo, e ti 2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412776"/>
            <a:ext cx="3740473" cy="4694138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4860032" y="501317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gl-ES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Campaña de animación á lectura</a:t>
            </a:r>
          </a:p>
          <a:p>
            <a:pPr lvl="0" algn="ctr">
              <a:defRPr/>
            </a:pPr>
            <a:r>
              <a:rPr lang="gl-ES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Eu leo, e ti?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DSCN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04864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Rectángulo"/>
          <p:cNvSpPr/>
          <p:nvPr/>
        </p:nvSpPr>
        <p:spPr>
          <a:xfrm>
            <a:off x="971600" y="548680"/>
            <a:ext cx="7848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e familias</a:t>
            </a:r>
          </a:p>
        </p:txBody>
      </p:sp>
      <p:pic>
        <p:nvPicPr>
          <p:cNvPr id="6" name="5 Imagen" descr="mochil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765432"/>
            <a:ext cx="4313873" cy="3247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4644008" y="55172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gl-ES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Club Lecturas compartidas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3568" y="52292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gl-ES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Mochilas viaxeiras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848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nas aulas</a:t>
            </a:r>
          </a:p>
        </p:txBody>
      </p:sp>
      <p:pic>
        <p:nvPicPr>
          <p:cNvPr id="7" name="6 Imagen" descr="LOGO HORA DE LE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268760"/>
            <a:ext cx="2736304" cy="325133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hora de ler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437112"/>
            <a:ext cx="1608929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4283968" y="2060848"/>
            <a:ext cx="648072" cy="4104456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Lectura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11 Imagen" descr="biblioteca 3º 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772816"/>
            <a:ext cx="3504606" cy="41044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 descr="hora de ler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293096"/>
            <a:ext cx="1870616" cy="2176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848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 e lecturas na biblioteca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283968" y="1196752"/>
            <a:ext cx="648072" cy="5472608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endParaRPr lang="es-ES" sz="17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 descr="IMG_33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072" y="4005064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5 Imagen" descr="IMG_3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916832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8 Imagen" descr="IMG_3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268760"/>
            <a:ext cx="3203848" cy="240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3851920" y="1700808"/>
            <a:ext cx="648072" cy="4104456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Lectura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88024" y="5061084"/>
            <a:ext cx="25922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compartida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293886" y="620688"/>
            <a:ext cx="70945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Posta a punto da biblioteca</a:t>
            </a:r>
            <a:endParaRPr lang="gl-ES" sz="17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15616" y="1484784"/>
            <a:ext cx="741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700" i="1" dirty="0" smtClean="0">
                <a:latin typeface="Times New Roman" pitchFamily="18" charset="0"/>
                <a:cs typeface="Times New Roman" pitchFamily="18" charset="0"/>
              </a:rPr>
              <a:t>“Acción de poñer algo ou a alguén nas mellores condicións para o seu cometido” </a:t>
            </a:r>
            <a:r>
              <a:rPr lang="gl-ES" sz="1300" dirty="0" smtClean="0">
                <a:latin typeface="Times New Roman" pitchFamily="18" charset="0"/>
                <a:cs typeface="Times New Roman" pitchFamily="18" charset="0"/>
              </a:rPr>
              <a:t>Dicionario RAG</a:t>
            </a:r>
            <a:endParaRPr lang="gl-ES" sz="1300" b="1" i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1259632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848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 e lecturas na biblioteca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707904" y="2348880"/>
            <a:ext cx="648072" cy="4104456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Lectura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355976" y="5637148"/>
            <a:ext cx="25922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compartida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7 Imagen" descr="DSCN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549" y="1196752"/>
            <a:ext cx="3192355" cy="2394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10 Imagen" descr="IMG_19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33056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12 Imagen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49635">
            <a:off x="4442682" y="1820106"/>
            <a:ext cx="2438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8 Imagen" descr="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2290">
            <a:off x="5082446" y="3801191"/>
            <a:ext cx="2528923" cy="1896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13 Imagen" descr="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2492896"/>
            <a:ext cx="2208245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971600" y="260648"/>
            <a:ext cx="7848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 e lecturas na biblioteca</a:t>
            </a:r>
          </a:p>
        </p:txBody>
      </p:sp>
      <p:pic>
        <p:nvPicPr>
          <p:cNvPr id="11" name="10 Imagen" descr="IMG_2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753036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12 Imagen" descr="IMG_3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5" y="1340768"/>
            <a:ext cx="316835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13 Imagen" descr="IMG_36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077072"/>
            <a:ext cx="3100069" cy="2325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4427984" y="2060848"/>
            <a:ext cx="648072" cy="4104456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Contos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980728"/>
            <a:ext cx="3600400" cy="2400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332656"/>
            <a:ext cx="7848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 e lecturas na biblioteca</a:t>
            </a:r>
          </a:p>
        </p:txBody>
      </p:sp>
      <p:pic>
        <p:nvPicPr>
          <p:cNvPr id="4" name="3 Imagen" descr="IMG_3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268760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4 Imagen" descr="IMG_36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4005064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4283968" y="2348880"/>
            <a:ext cx="648072" cy="3744416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Días D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9 Imagen" descr="DSCN09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364088" y="4077072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11 Imagen" descr="IMG_37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4589" y="1340768"/>
            <a:ext cx="3227851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600400" cy="4641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8485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 e lecturas na biblioteca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211960" y="1988840"/>
            <a:ext cx="648072" cy="3744416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Días D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196752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9 Imagen" descr="6 (3ºB-6ºA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861048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10 Imagen" descr="grup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2204864"/>
            <a:ext cx="370553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7048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Libros  e lecturas na biblioteca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572000" y="2348880"/>
            <a:ext cx="648072" cy="3312368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s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Tardes</a:t>
            </a:r>
            <a:endParaRPr lang="es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76056" y="5589240"/>
            <a:ext cx="28083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3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na biblioteca</a:t>
            </a:r>
            <a:endParaRPr lang="gl-ES" sz="33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 descr="DSCN0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12776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8 Imagen" descr="tardes-na-biblio-201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3985" y="1628800"/>
            <a:ext cx="2696407" cy="381117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Imagen" descr="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4102566"/>
            <a:ext cx="3131840" cy="2283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IMG_8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4507" y="1474703"/>
            <a:ext cx="7863957" cy="4762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"/>
          <p:cNvSpPr/>
          <p:nvPr/>
        </p:nvSpPr>
        <p:spPr>
          <a:xfrm>
            <a:off x="971600" y="477838"/>
            <a:ext cx="77048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Campañas de animación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5 Imagen" descr="LIBROS RADIOACTIVO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47625"/>
            <a:ext cx="4176464" cy="4861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971600" y="477838"/>
            <a:ext cx="77048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lvl="0"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Campañas de animación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477838"/>
            <a:ext cx="7848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Campañas de animación</a:t>
            </a:r>
          </a:p>
          <a:p>
            <a:pPr lvl="0" algn="r">
              <a:defRPr/>
            </a:pPr>
            <a:endParaRPr lang="gl-ES" sz="1500" b="1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 descr="IMG_3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44824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4 Imagen" descr="cartel cmal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700808"/>
            <a:ext cx="3879298" cy="223224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 descr="rece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592613"/>
            <a:ext cx="5128968" cy="178871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71600" y="188640"/>
            <a:ext cx="784855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Actividades de dinamización e promoción dos recursos </a:t>
            </a:r>
          </a:p>
          <a:p>
            <a:pPr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Fomento da lectura</a:t>
            </a:r>
          </a:p>
          <a:p>
            <a:pPr algn="r">
              <a:defRPr/>
            </a:pPr>
            <a:r>
              <a:rPr lang="gl-ES" sz="15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Campañas de animación</a:t>
            </a:r>
          </a:p>
          <a:p>
            <a:pPr lvl="0" algn="r">
              <a:defRPr/>
            </a:pPr>
            <a:endParaRPr lang="gl-ES" sz="1500" b="1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defRPr/>
            </a:pPr>
            <a:endParaRPr lang="gl-ES" sz="1500" b="1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 descr="IMG_34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47399">
            <a:off x="644837" y="926551"/>
            <a:ext cx="2964192" cy="2223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5 Imagen" descr="CMAL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2726923"/>
            <a:ext cx="2747796" cy="2060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6 Imagen" descr="CMAL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059" y="4437112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12 Imagen" descr="IMG_37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64789">
            <a:off x="6359692" y="1412776"/>
            <a:ext cx="240026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13 Imagen" descr="IMG_37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94237">
            <a:off x="6338121" y="2995651"/>
            <a:ext cx="2377988" cy="1783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7 Imagen" descr="IMG_355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9912" y="1412776"/>
            <a:ext cx="2483768" cy="1862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4 Imagen" descr="CMAL 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47417">
            <a:off x="3691041" y="3121027"/>
            <a:ext cx="2556624" cy="191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11 Imagen" descr="IMG_375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3145">
            <a:off x="3452075" y="4650095"/>
            <a:ext cx="2509225" cy="1881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10 Imagen" descr="CMAL 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369602">
            <a:off x="6044827" y="4595307"/>
            <a:ext cx="2640293" cy="1980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ibrako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844824"/>
            <a:ext cx="3691323" cy="237626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aptu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573016"/>
            <a:ext cx="3998795" cy="198236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 descr="a biblioteca por dentro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1556792"/>
            <a:ext cx="5112228" cy="2088232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971600" y="585555"/>
            <a:ext cx="78485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 Quinta na rede </a:t>
            </a:r>
          </a:p>
        </p:txBody>
      </p:sp>
      <p:pic>
        <p:nvPicPr>
          <p:cNvPr id="4" name="3 Imagen" descr="a.JPG">
            <a:hlinkClick r:id="rId8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87624" y="2576733"/>
            <a:ext cx="4032448" cy="301250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historias.JP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9552" y="3317084"/>
            <a:ext cx="3672408" cy="26105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5 Imagen" descr="cine.JPG">
            <a:hlinkClick r:id="rId12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03648" y="3861048"/>
            <a:ext cx="3456384" cy="252028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211638" y="476250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 Quinta dos libros</a:t>
            </a:r>
            <a:endParaRPr lang="gl-ES" sz="15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4713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115616" y="2948751"/>
            <a:ext cx="7272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5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Segredos da Quinta …</a:t>
            </a:r>
            <a:endParaRPr lang="gl-ES" sz="55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1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71600" y="477838"/>
            <a:ext cx="78485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 noso punto de encontro</a:t>
            </a:r>
            <a:endParaRPr lang="gl-ES" sz="1500" b="1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 descr="IMG_3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48807">
            <a:off x="677118" y="1190084"/>
            <a:ext cx="3232612" cy="2424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IMG_36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704">
            <a:off x="4060767" y="1392340"/>
            <a:ext cx="3391214" cy="2543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5 Imagen" descr="DSCN08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645024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7 Imagen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24270">
            <a:off x="6958292" y="3489326"/>
            <a:ext cx="1934936" cy="2579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3 Imagen" descr="IMG_38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4077072"/>
            <a:ext cx="2904323" cy="2178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971550" y="970557"/>
            <a:ext cx="7272338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Bibliografía</a:t>
            </a:r>
            <a:endParaRPr lang="es-ES" sz="19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7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BARÓ, M. (2001) </a:t>
            </a:r>
            <a:r>
              <a:rPr lang="es-ES" sz="1300" i="1" dirty="0">
                <a:latin typeface="Times New Roman" pitchFamily="18" charset="0"/>
                <a:cs typeface="Times New Roman" pitchFamily="18" charset="0"/>
              </a:rPr>
              <a:t>Biblioteca escolar y nuevas alfabetizaciones</a:t>
            </a: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1300" dirty="0" err="1" smtClean="0">
                <a:latin typeface="Times New Roman" pitchFamily="18" charset="0"/>
                <a:cs typeface="Times New Roman" pitchFamily="18" charset="0"/>
              </a:rPr>
              <a:t>Dispoñible</a:t>
            </a:r>
            <a:r>
              <a:rPr lang="es-ES" sz="1300" dirty="0" smtClean="0">
                <a:latin typeface="Times New Roman" pitchFamily="18" charset="0"/>
                <a:cs typeface="Times New Roman" pitchFamily="18" charset="0"/>
              </a:rPr>
              <a:t> en </a:t>
            </a:r>
            <a:r>
              <a:rPr lang="es-ES" sz="1300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s-ES" sz="1300" dirty="0" smtClean="0">
                <a:latin typeface="Times New Roman" pitchFamily="18" charset="0"/>
                <a:cs typeface="Times New Roman" pitchFamily="18" charset="0"/>
                <a:hlinkClick r:id="rId3"/>
              </a:rPr>
              <a:t>docentes.leer.es/</a:t>
            </a:r>
            <a:endParaRPr lang="es-ES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s-ES" sz="13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BARÓ, M; MAÑÁ, T; MIRET, I; VELLOSIDO, Inmaculada</a:t>
            </a:r>
            <a:r>
              <a:rPr lang="es-ES" sz="1300" i="1" dirty="0">
                <a:latin typeface="Times New Roman" pitchFamily="18" charset="0"/>
                <a:cs typeface="Times New Roman" pitchFamily="18" charset="0"/>
              </a:rPr>
              <a:t>. Bibliotecas escolares ¿entre interrogantes?</a:t>
            </a: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 (2011) Fundación Germán Sánchez </a:t>
            </a:r>
            <a:r>
              <a:rPr lang="es-ES" sz="1300" dirty="0" err="1">
                <a:latin typeface="Times New Roman" pitchFamily="18" charset="0"/>
                <a:cs typeface="Times New Roman" pitchFamily="18" charset="0"/>
              </a:rPr>
              <a:t>Ruipérez</a:t>
            </a: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 e Ministerio de Educación, Cultura y Deporte</a:t>
            </a:r>
          </a:p>
          <a:p>
            <a:pPr algn="just">
              <a:defRPr/>
            </a:pPr>
            <a:endParaRPr lang="es-ES" sz="13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BARÓ, M; MAÑÁ, Teresa; VELLOSIDO, I. (2011) </a:t>
            </a:r>
            <a:r>
              <a:rPr lang="es-ES" sz="1300" i="1" dirty="0">
                <a:latin typeface="Times New Roman" pitchFamily="18" charset="0"/>
                <a:cs typeface="Times New Roman" pitchFamily="18" charset="0"/>
              </a:rPr>
              <a:t>Bibliotecas escolares ¿para qué?</a:t>
            </a: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 Anaya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DURBAN, R.; CID, A. y GARCÍA, J. (2012) </a:t>
            </a:r>
            <a:r>
              <a:rPr lang="gl-ES" sz="1300" i="1" dirty="0">
                <a:latin typeface="Times New Roman" pitchFamily="18" charset="0"/>
                <a:cs typeface="Times New Roman" pitchFamily="18" charset="0"/>
              </a:rPr>
              <a:t>Programas para el </a:t>
            </a:r>
            <a:r>
              <a:rPr lang="gl-ES" sz="1300" i="1" dirty="0" err="1">
                <a:latin typeface="Times New Roman" pitchFamily="18" charset="0"/>
                <a:cs typeface="Times New Roman" pitchFamily="18" charset="0"/>
              </a:rPr>
              <a:t>desarrollo</a:t>
            </a:r>
            <a:r>
              <a:rPr lang="gl-ES" sz="1300" i="1" dirty="0">
                <a:latin typeface="Times New Roman" pitchFamily="18" charset="0"/>
                <a:cs typeface="Times New Roman" pitchFamily="18" charset="0"/>
              </a:rPr>
              <a:t> de la competencia </a:t>
            </a:r>
            <a:r>
              <a:rPr lang="gl-ES" sz="1300" i="1" dirty="0" err="1">
                <a:latin typeface="Times New Roman" pitchFamily="18" charset="0"/>
                <a:cs typeface="Times New Roman" pitchFamily="18" charset="0"/>
              </a:rPr>
              <a:t>informacional</a:t>
            </a:r>
            <a:r>
              <a:rPr lang="gl-ES" sz="1300" i="1" dirty="0">
                <a:latin typeface="Times New Roman" pitchFamily="18" charset="0"/>
                <a:cs typeface="Times New Roman" pitchFamily="18" charset="0"/>
              </a:rPr>
              <a:t> articulados desde la biblioteca escolar.</a:t>
            </a: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 Sevilla. Consellería de educación de la </a:t>
            </a:r>
            <a:r>
              <a:rPr lang="gl-ES" sz="1300" dirty="0" err="1">
                <a:latin typeface="Times New Roman" pitchFamily="18" charset="0"/>
                <a:cs typeface="Times New Roman" pitchFamily="18" charset="0"/>
              </a:rPr>
              <a:t>Junta</a:t>
            </a: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 de Andalucía. 1ª edición.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Dispoñible en: </a:t>
            </a:r>
            <a:r>
              <a:rPr lang="gl-ES" sz="1300" dirty="0">
                <a:latin typeface="Times New Roman" pitchFamily="18" charset="0"/>
                <a:cs typeface="Times New Roman" pitchFamily="18" charset="0"/>
                <a:hlinkClick r:id="rId4"/>
              </a:rPr>
              <a:t>http://www.juntadeandalucia.es/educacion/webportal/abaco-portlet/content/9e344cda-a851-46bb-b6e1-07aced30d800</a:t>
            </a: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IFLA/UNESCO. Directrices IFLA/UNESCO para la biblioteca escolar.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Dispoñible en: </a:t>
            </a:r>
            <a:r>
              <a:rPr lang="gl-ES" sz="1300" dirty="0">
                <a:latin typeface="Times New Roman" pitchFamily="18" charset="0"/>
                <a:cs typeface="Times New Roman" pitchFamily="18" charset="0"/>
                <a:hlinkClick r:id="rId5"/>
              </a:rPr>
              <a:t>http://archive.ifla.org/VII/s11/pubs/sguide02-s.pdf</a:t>
            </a: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PIQUÍN, ROSA. </a:t>
            </a:r>
            <a:r>
              <a:rPr lang="gl-ES" sz="1300" dirty="0" err="1">
                <a:latin typeface="Times New Roman" pitchFamily="18" charset="0"/>
                <a:cs typeface="Times New Roman" pitchFamily="18" charset="0"/>
              </a:rPr>
              <a:t>Proyectos</a:t>
            </a: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1300" dirty="0" err="1">
                <a:latin typeface="Times New Roman" pitchFamily="18" charset="0"/>
                <a:cs typeface="Times New Roman" pitchFamily="18" charset="0"/>
              </a:rPr>
              <a:t>documentales</a:t>
            </a: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 Integrados, Colección Bibliotecas Escolares del </a:t>
            </a:r>
            <a:r>
              <a:rPr lang="gl-ES" sz="1300" dirty="0" err="1">
                <a:latin typeface="Times New Roman" pitchFamily="18" charset="0"/>
                <a:cs typeface="Times New Roman" pitchFamily="18" charset="0"/>
              </a:rPr>
              <a:t>Gobierno</a:t>
            </a: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 de Navarra.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Dispoñible en: </a:t>
            </a:r>
            <a:r>
              <a:rPr lang="gl-ES" sz="1300" dirty="0">
                <a:latin typeface="Times New Roman" pitchFamily="18" charset="0"/>
                <a:cs typeface="Times New Roman" pitchFamily="18" charset="0"/>
                <a:hlinkClick r:id="rId6"/>
              </a:rPr>
              <a:t>http://dpto.educacion.navarra.es/publicaciones/pdf/PDIcastell.pdf</a:t>
            </a: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latin typeface="Times New Roman" pitchFamily="18" charset="0"/>
                <a:cs typeface="Times New Roman" pitchFamily="18" charset="0"/>
              </a:rPr>
              <a:t>VVAA</a:t>
            </a: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. (2011) </a:t>
            </a:r>
            <a:r>
              <a:rPr lang="es-ES" sz="1300" i="1" dirty="0">
                <a:latin typeface="Times New Roman" pitchFamily="18" charset="0"/>
                <a:cs typeface="Times New Roman" pitchFamily="18" charset="0"/>
              </a:rPr>
              <a:t>Marco de referencia para las bibliotecas escolares</a:t>
            </a:r>
            <a:r>
              <a:rPr lang="es-ES" sz="1300" dirty="0">
                <a:latin typeface="Times New Roman" pitchFamily="18" charset="0"/>
                <a:cs typeface="Times New Roman" pitchFamily="18" charset="0"/>
              </a:rPr>
              <a:t>. Ministerio de educación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7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1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go biblio 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836613"/>
            <a:ext cx="511175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5148263" y="5589588"/>
            <a:ext cx="338455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gl-ES" sz="5700" b="1">
                <a:latin typeface="Times New Roman" pitchFamily="18" charset="0"/>
                <a:cs typeface="Times New Roman" pitchFamily="18" charset="0"/>
              </a:rPr>
              <a:t>Grazas!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Diagrama"/>
          <p:cNvGraphicFramePr/>
          <p:nvPr/>
        </p:nvGraphicFramePr>
        <p:xfrm>
          <a:off x="5004048" y="764704"/>
          <a:ext cx="345638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8 Conector recto de flecha"/>
          <p:cNvCxnSpPr/>
          <p:nvPr/>
        </p:nvCxnSpPr>
        <p:spPr>
          <a:xfrm>
            <a:off x="2915816" y="2996952"/>
            <a:ext cx="1728192" cy="1512168"/>
          </a:xfrm>
          <a:prstGeom prst="straightConnector1">
            <a:avLst/>
          </a:prstGeom>
          <a:ln w="22225" cmpd="sng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4321175" y="188913"/>
            <a:ext cx="45720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5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Organización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5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Proxectos </a:t>
            </a:r>
            <a:r>
              <a:rPr lang="gl-ES" sz="15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e coordinación</a:t>
            </a:r>
          </a:p>
        </p:txBody>
      </p:sp>
      <p:graphicFrame>
        <p:nvGraphicFramePr>
          <p:cNvPr id="11" name="10 Diagrama"/>
          <p:cNvGraphicFramePr/>
          <p:nvPr/>
        </p:nvGraphicFramePr>
        <p:xfrm>
          <a:off x="3419872" y="3212976"/>
          <a:ext cx="2952328" cy="37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7 Diagrama"/>
          <p:cNvGraphicFramePr/>
          <p:nvPr/>
        </p:nvGraphicFramePr>
        <p:xfrm>
          <a:off x="971600" y="3645024"/>
          <a:ext cx="176368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971550" y="5616575"/>
            <a:ext cx="1728788" cy="692150"/>
          </a:xfrm>
          <a:prstGeom prst="rect">
            <a:avLst/>
          </a:prstGeom>
          <a:noFill/>
          <a:ln>
            <a:solidFill>
              <a:schemeClr val="accent6">
                <a:alpha val="99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Estabilidade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Cohesión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1300" dirty="0">
                <a:latin typeface="Times New Roman" pitchFamily="18" charset="0"/>
                <a:cs typeface="Times New Roman" pitchFamily="18" charset="0"/>
              </a:rPr>
              <a:t>Representación</a:t>
            </a:r>
            <a:endParaRPr lang="gl-ES" sz="13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17 Conector recto de flecha"/>
          <p:cNvCxnSpPr/>
          <p:nvPr/>
        </p:nvCxnSpPr>
        <p:spPr>
          <a:xfrm>
            <a:off x="1835150" y="5300663"/>
            <a:ext cx="0" cy="288925"/>
          </a:xfrm>
          <a:prstGeom prst="straightConnector1">
            <a:avLst/>
          </a:prstGeom>
          <a:ln w="15875" cmpd="sng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7 Conector recto de flecha"/>
          <p:cNvCxnSpPr/>
          <p:nvPr/>
        </p:nvCxnSpPr>
        <p:spPr>
          <a:xfrm>
            <a:off x="8459788" y="1916113"/>
            <a:ext cx="504825" cy="0"/>
          </a:xfrm>
          <a:prstGeom prst="straightConnector1">
            <a:avLst/>
          </a:prstGeom>
          <a:ln w="22225" cmpd="sng">
            <a:solidFill>
              <a:schemeClr val="accent6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17 Conector recto de flecha"/>
          <p:cNvCxnSpPr/>
          <p:nvPr/>
        </p:nvCxnSpPr>
        <p:spPr>
          <a:xfrm flipH="1">
            <a:off x="7524328" y="1916113"/>
            <a:ext cx="1440286" cy="3529111"/>
          </a:xfrm>
          <a:prstGeom prst="straightConnector1">
            <a:avLst/>
          </a:prstGeom>
          <a:ln w="22225" cmpd="sng">
            <a:solidFill>
              <a:schemeClr val="accent6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17 Conector recto de flecha"/>
          <p:cNvCxnSpPr/>
          <p:nvPr/>
        </p:nvCxnSpPr>
        <p:spPr>
          <a:xfrm flipH="1" flipV="1">
            <a:off x="5724127" y="5085184"/>
            <a:ext cx="1800201" cy="360039"/>
          </a:xfrm>
          <a:prstGeom prst="straightConnector1">
            <a:avLst/>
          </a:prstGeom>
          <a:ln w="22225" cmpd="sng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17 Conector recto de flecha"/>
          <p:cNvCxnSpPr/>
          <p:nvPr/>
        </p:nvCxnSpPr>
        <p:spPr>
          <a:xfrm>
            <a:off x="1835150" y="3284538"/>
            <a:ext cx="0" cy="288925"/>
          </a:xfrm>
          <a:prstGeom prst="straightConnector1">
            <a:avLst/>
          </a:prstGeom>
          <a:ln w="15875" cmpd="sng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Elipse"/>
          <p:cNvSpPr/>
          <p:nvPr/>
        </p:nvSpPr>
        <p:spPr>
          <a:xfrm>
            <a:off x="684213" y="836613"/>
            <a:ext cx="2386012" cy="2387600"/>
          </a:xfrm>
          <a:prstGeom prst="ellipse">
            <a:avLst/>
          </a:prstGeom>
          <a:blipFill rotWithShape="0">
            <a:blip r:embed="rId18" cstate="print"/>
            <a:stretch>
              <a:fillRect/>
            </a:stretch>
          </a:blipFill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0" name="19 Conector recto de flecha"/>
          <p:cNvCxnSpPr/>
          <p:nvPr/>
        </p:nvCxnSpPr>
        <p:spPr>
          <a:xfrm>
            <a:off x="3203575" y="2420938"/>
            <a:ext cx="2881313" cy="287337"/>
          </a:xfrm>
          <a:prstGeom prst="straightConnector1">
            <a:avLst/>
          </a:prstGeom>
          <a:ln w="22225" cmpd="sng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1" grpId="0">
        <p:bldAsOne/>
      </p:bldGraphic>
      <p:bldGraphic spid="8" grpId="0">
        <p:bldAsOne/>
      </p:bldGraphic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248472" y="47625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Organización</a:t>
            </a:r>
          </a:p>
          <a:p>
            <a:pPr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Proxectos </a:t>
            </a:r>
            <a:r>
              <a:rPr lang="gl-ES" sz="15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e coordinación</a:t>
            </a:r>
          </a:p>
        </p:txBody>
      </p:sp>
      <p:graphicFrame>
        <p:nvGraphicFramePr>
          <p:cNvPr id="5" name="4 Diagrama"/>
          <p:cNvGraphicFramePr/>
          <p:nvPr/>
        </p:nvGraphicFramePr>
        <p:xfrm>
          <a:off x="827584" y="1196752"/>
          <a:ext cx="720080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"/>
          <p:cNvSpPr/>
          <p:nvPr/>
        </p:nvSpPr>
        <p:spPr>
          <a:xfrm>
            <a:off x="1547664" y="4293096"/>
            <a:ext cx="15841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gl-ES" sz="1700" b="1" dirty="0" smtClean="0">
                <a:latin typeface="Times New Roman" pitchFamily="18" charset="0"/>
                <a:cs typeface="Times New Roman" pitchFamily="18" charset="0"/>
              </a:rPr>
              <a:t>As reunións</a:t>
            </a:r>
            <a:endParaRPr lang="gl-ES" sz="17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Cap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" y="1472530"/>
            <a:ext cx="9001125" cy="447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2483768" y="548680"/>
            <a:ext cx="6408738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Organización</a:t>
            </a:r>
          </a:p>
          <a:p>
            <a:pPr algn="r">
              <a:defRPr/>
            </a:pPr>
            <a:r>
              <a:rPr lang="gl-ES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Planificación </a:t>
            </a:r>
            <a:r>
              <a:rPr lang="gl-ES" sz="15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do traballo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4679950"/>
            <a:ext cx="252095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1 Diagrama"/>
          <p:cNvGraphicFramePr/>
          <p:nvPr/>
        </p:nvGraphicFramePr>
        <p:xfrm>
          <a:off x="1163960" y="1453232"/>
          <a:ext cx="67924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Rectángulo"/>
          <p:cNvSpPr/>
          <p:nvPr/>
        </p:nvSpPr>
        <p:spPr>
          <a:xfrm>
            <a:off x="5651500" y="477838"/>
            <a:ext cx="316865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gl-ES" sz="1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Xestión e dinamización</a:t>
            </a:r>
            <a:endParaRPr lang="gl-ES" sz="1500" b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971550" y="836712"/>
            <a:ext cx="727233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7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1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971600" y="1196752"/>
          <a:ext cx="4272136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7 Imagen" descr="IMG_19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4707142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8 Imagen" descr="IMG_295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35253">
            <a:off x="5770037" y="3736588"/>
            <a:ext cx="2720104" cy="2040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9 Imagen" descr="DSCN012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434429">
            <a:off x="3378691" y="4672514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11 Rectángulo"/>
          <p:cNvSpPr/>
          <p:nvPr/>
        </p:nvSpPr>
        <p:spPr>
          <a:xfrm>
            <a:off x="5651500" y="477838"/>
            <a:ext cx="316865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gl-ES" sz="1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Xestión e organización</a:t>
            </a:r>
            <a:endParaRPr lang="gl-ES" sz="1500" b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4 Imagen" descr="IMG_348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52120" y="1484784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 Imagen" descr="logo part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229225"/>
            <a:ext cx="19081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971550" y="836712"/>
            <a:ext cx="727233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3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17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651500" y="477838"/>
            <a:ext cx="316865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gl-ES" sz="1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Xestión e organización</a:t>
            </a:r>
            <a:endParaRPr lang="gl-ES" sz="1500" b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4 Imagen" descr="IMG_2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861048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19 Imagen" descr="IMG_2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124744"/>
            <a:ext cx="3003798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24 Imagen" descr="Audiote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3" y="1124744"/>
            <a:ext cx="3456385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15 Imagen" descr="IMG_18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644008" y="4320480"/>
            <a:ext cx="2651787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726</Words>
  <Application>Microsoft Office PowerPoint</Application>
  <PresentationFormat>Presentación en pantalla (4:3)</PresentationFormat>
  <Paragraphs>213</Paragraphs>
  <Slides>33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Asun</dc:creator>
  <cp:lastModifiedBy>Asun</cp:lastModifiedBy>
  <cp:revision>155</cp:revision>
  <dcterms:created xsi:type="dcterms:W3CDTF">2014-03-04T22:01:15Z</dcterms:created>
  <dcterms:modified xsi:type="dcterms:W3CDTF">2014-03-24T17:14:53Z</dcterms:modified>
</cp:coreProperties>
</file>