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0" r:id="rId4"/>
    <p:sldId id="276" r:id="rId5"/>
    <p:sldId id="277" r:id="rId6"/>
    <p:sldId id="295" r:id="rId7"/>
    <p:sldId id="263" r:id="rId8"/>
    <p:sldId id="260" r:id="rId9"/>
    <p:sldId id="261" r:id="rId10"/>
    <p:sldId id="262" r:id="rId11"/>
    <p:sldId id="267" r:id="rId12"/>
    <p:sldId id="268" r:id="rId13"/>
    <p:sldId id="264" r:id="rId14"/>
    <p:sldId id="265" r:id="rId15"/>
    <p:sldId id="266" r:id="rId16"/>
    <p:sldId id="269" r:id="rId17"/>
    <p:sldId id="270" r:id="rId18"/>
    <p:sldId id="271" r:id="rId19"/>
    <p:sldId id="275" r:id="rId20"/>
    <p:sldId id="278" r:id="rId21"/>
    <p:sldId id="279" r:id="rId22"/>
    <p:sldId id="280" r:id="rId23"/>
    <p:sldId id="273" r:id="rId24"/>
    <p:sldId id="281" r:id="rId25"/>
    <p:sldId id="272" r:id="rId26"/>
    <p:sldId id="282" r:id="rId27"/>
    <p:sldId id="287" r:id="rId28"/>
    <p:sldId id="283" r:id="rId29"/>
    <p:sldId id="284" r:id="rId30"/>
    <p:sldId id="285" r:id="rId31"/>
    <p:sldId id="286" r:id="rId32"/>
    <p:sldId id="289" r:id="rId33"/>
    <p:sldId id="293" r:id="rId34"/>
    <p:sldId id="291" r:id="rId35"/>
    <p:sldId id="292" r:id="rId36"/>
    <p:sldId id="294" r:id="rId37"/>
    <p:sldId id="296" r:id="rId38"/>
    <p:sldId id="297" r:id="rId39"/>
    <p:sldId id="298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005" autoAdjust="0"/>
  </p:normalViewPr>
  <p:slideViewPr>
    <p:cSldViewPr>
      <p:cViewPr>
        <p:scale>
          <a:sx n="60" d="100"/>
          <a:sy n="60" d="100"/>
        </p:scale>
        <p:origin x="-1428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tonio%2011\Xornadas%20Santiago%2010-11\n&#186;%20alumnos%20xornad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tonio%2011\Xornadas%20Santiago%2010-11\n&#186;%20alumnos%20xornad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gl-ES"/>
  <c:style val="29"/>
  <c:chart>
    <c:title>
      <c:layout/>
      <c:txPr>
        <a:bodyPr/>
        <a:lstStyle/>
        <a:p>
          <a:pPr>
            <a:defRPr lang="es-ES"/>
          </a:pPr>
          <a:endParaRPr lang="gl-ES"/>
        </a:p>
      </c:txPr>
    </c:title>
    <c:plotArea>
      <c:layout/>
      <c:barChart>
        <c:barDir val="col"/>
        <c:grouping val="clustered"/>
        <c:ser>
          <c:idx val="0"/>
          <c:order val="0"/>
          <c:tx>
            <c:v>Total Alumnos/as</c:v>
          </c:tx>
          <c:dLbls>
            <c:txPr>
              <a:bodyPr/>
              <a:lstStyle/>
              <a:p>
                <a:pPr>
                  <a:defRPr lang="es-ES"/>
                </a:pPr>
                <a:endParaRPr lang="gl-ES"/>
              </a:p>
            </c:txPr>
            <c:showVal val="1"/>
          </c:dLbls>
          <c:cat>
            <c:strRef>
              <c:f>Hoja1!$B$1:$G$1</c:f>
              <c:strCache>
                <c:ptCount val="6"/>
                <c:pt idx="0">
                  <c:v>1º ESO  </c:v>
                </c:pt>
                <c:pt idx="1">
                  <c:v>2º ESO </c:v>
                </c:pt>
                <c:pt idx="2">
                  <c:v>3º ESO </c:v>
                </c:pt>
                <c:pt idx="3">
                  <c:v>4º ESO </c:v>
                </c:pt>
                <c:pt idx="4">
                  <c:v>1º Bachar. </c:v>
                </c:pt>
                <c:pt idx="5">
                  <c:v>2º Bachar. </c:v>
                </c:pt>
              </c:strCache>
            </c:strRef>
          </c:cat>
          <c:val>
            <c:numRef>
              <c:f>Hoja1!$B$5:$G$5</c:f>
              <c:numCache>
                <c:formatCode>General</c:formatCode>
                <c:ptCount val="6"/>
                <c:pt idx="0">
                  <c:v>30</c:v>
                </c:pt>
                <c:pt idx="1">
                  <c:v>28</c:v>
                </c:pt>
                <c:pt idx="2">
                  <c:v>43</c:v>
                </c:pt>
                <c:pt idx="3">
                  <c:v>30</c:v>
                </c:pt>
                <c:pt idx="4">
                  <c:v>54</c:v>
                </c:pt>
                <c:pt idx="5">
                  <c:v>43</c:v>
                </c:pt>
              </c:numCache>
            </c:numRef>
          </c:val>
        </c:ser>
        <c:dLbls>
          <c:showVal val="1"/>
        </c:dLbls>
        <c:overlap val="-25"/>
        <c:axId val="62931328"/>
        <c:axId val="62934016"/>
      </c:barChart>
      <c:catAx>
        <c:axId val="629313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/>
            </a:pPr>
            <a:endParaRPr lang="gl-ES"/>
          </a:p>
        </c:txPr>
        <c:crossAx val="62934016"/>
        <c:crosses val="autoZero"/>
        <c:auto val="1"/>
        <c:lblAlgn val="ctr"/>
        <c:lblOffset val="100"/>
      </c:catAx>
      <c:valAx>
        <c:axId val="62934016"/>
        <c:scaling>
          <c:orientation val="minMax"/>
        </c:scaling>
        <c:delete val="1"/>
        <c:axPos val="l"/>
        <c:numFmt formatCode="General" sourceLinked="1"/>
        <c:tickLblPos val="nextTo"/>
        <c:crossAx val="6293132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gl-ES"/>
  <c:style val="28"/>
  <c:chart>
    <c:title>
      <c:layout/>
      <c:txPr>
        <a:bodyPr/>
        <a:lstStyle/>
        <a:p>
          <a:pPr>
            <a:defRPr lang="es-ES"/>
          </a:pPr>
          <a:endParaRPr lang="gl-ES"/>
        </a:p>
      </c:txPr>
    </c:title>
    <c:plotArea>
      <c:layout/>
      <c:barChart>
        <c:barDir val="col"/>
        <c:grouping val="clustered"/>
        <c:ser>
          <c:idx val="0"/>
          <c:order val="0"/>
          <c:tx>
            <c:v>Total alumnos/as</c:v>
          </c:tx>
          <c:dLbls>
            <c:txPr>
              <a:bodyPr/>
              <a:lstStyle/>
              <a:p>
                <a:pPr>
                  <a:defRPr lang="es-ES"/>
                </a:pPr>
                <a:endParaRPr lang="gl-ES"/>
              </a:p>
            </c:txPr>
            <c:showVal val="1"/>
          </c:dLbls>
          <c:cat>
            <c:strRef>
              <c:f>Hoja1!$H$1:$P$1</c:f>
              <c:strCache>
                <c:ptCount val="9"/>
                <c:pt idx="0">
                  <c:v>Anat. Patolog</c:v>
                </c:pt>
                <c:pt idx="1">
                  <c:v> Cociña</c:v>
                </c:pt>
                <c:pt idx="2">
                  <c:v>Confeción</c:v>
                </c:pt>
                <c:pt idx="3">
                  <c:v> Laboratorio</c:v>
                </c:pt>
                <c:pt idx="4">
                  <c:v> Lab. Ana. Control</c:v>
                </c:pt>
                <c:pt idx="5">
                  <c:v> Lab. Diag. Clinico</c:v>
                </c:pt>
                <c:pt idx="6">
                  <c:v>Panadaría</c:v>
                </c:pt>
                <c:pt idx="7">
                  <c:v> Proteses</c:v>
                </c:pt>
                <c:pt idx="8">
                  <c:v>Q. Ambiental</c:v>
                </c:pt>
              </c:strCache>
            </c:strRef>
          </c:cat>
          <c:val>
            <c:numRef>
              <c:f>Hoja1!$H$5:$P$5</c:f>
              <c:numCache>
                <c:formatCode>General</c:formatCode>
                <c:ptCount val="9"/>
                <c:pt idx="0">
                  <c:v>44</c:v>
                </c:pt>
                <c:pt idx="1">
                  <c:v>41</c:v>
                </c:pt>
                <c:pt idx="2">
                  <c:v>30</c:v>
                </c:pt>
                <c:pt idx="3">
                  <c:v>32</c:v>
                </c:pt>
                <c:pt idx="4">
                  <c:v>46</c:v>
                </c:pt>
                <c:pt idx="5">
                  <c:v>44</c:v>
                </c:pt>
                <c:pt idx="6">
                  <c:v>37</c:v>
                </c:pt>
                <c:pt idx="7">
                  <c:v>43</c:v>
                </c:pt>
                <c:pt idx="8">
                  <c:v>42</c:v>
                </c:pt>
              </c:numCache>
            </c:numRef>
          </c:val>
        </c:ser>
        <c:dLbls>
          <c:showVal val="1"/>
        </c:dLbls>
        <c:overlap val="-25"/>
        <c:axId val="63036032"/>
        <c:axId val="63041920"/>
      </c:barChart>
      <c:catAx>
        <c:axId val="63036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S"/>
            </a:pPr>
            <a:endParaRPr lang="gl-ES"/>
          </a:p>
        </c:txPr>
        <c:crossAx val="63041920"/>
        <c:crosses val="autoZero"/>
        <c:auto val="1"/>
        <c:lblAlgn val="ctr"/>
        <c:lblOffset val="100"/>
      </c:catAx>
      <c:valAx>
        <c:axId val="63041920"/>
        <c:scaling>
          <c:orientation val="minMax"/>
        </c:scaling>
        <c:delete val="1"/>
        <c:axPos val="l"/>
        <c:numFmt formatCode="General" sourceLinked="1"/>
        <c:tickLblPos val="nextTo"/>
        <c:crossAx val="6303603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81371-1A07-4E49-BC22-39B36DE56096}" type="doc">
      <dgm:prSet loTypeId="urn:microsoft.com/office/officeart/2005/8/layout/hierarchy4" loCatId="relationship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27B291D-94B3-4018-BC8B-1BD7C555D320}">
      <dgm:prSet phldrT="[Texto]"/>
      <dgm:spPr/>
      <dgm:t>
        <a:bodyPr/>
        <a:lstStyle/>
        <a:p>
          <a:r>
            <a:rPr lang="es-ES" dirty="0" smtClean="0"/>
            <a:t>1º ESO</a:t>
          </a:r>
          <a:endParaRPr lang="es-ES" dirty="0"/>
        </a:p>
      </dgm:t>
    </dgm:pt>
    <dgm:pt modelId="{1F7DE632-8BE3-4367-9AFA-2E2FB5E5A768}" type="parTrans" cxnId="{7EF854DF-07F8-4B1A-86DA-F4F9CD2E294A}">
      <dgm:prSet/>
      <dgm:spPr/>
      <dgm:t>
        <a:bodyPr/>
        <a:lstStyle/>
        <a:p>
          <a:endParaRPr lang="es-ES"/>
        </a:p>
      </dgm:t>
    </dgm:pt>
    <dgm:pt modelId="{880F8D9D-662F-4B15-9EBF-03FFD1B0DF9C}" type="sibTrans" cxnId="{7EF854DF-07F8-4B1A-86DA-F4F9CD2E294A}">
      <dgm:prSet/>
      <dgm:spPr/>
      <dgm:t>
        <a:bodyPr/>
        <a:lstStyle/>
        <a:p>
          <a:endParaRPr lang="es-ES"/>
        </a:p>
      </dgm:t>
    </dgm:pt>
    <dgm:pt modelId="{492EC450-C936-4C49-8F07-446D19D4418D}">
      <dgm:prSet phldrT="[Texto]"/>
      <dgm:spPr/>
      <dgm:t>
        <a:bodyPr/>
        <a:lstStyle/>
        <a:p>
          <a:r>
            <a:rPr lang="es-ES" dirty="0" smtClean="0"/>
            <a:t>2º ESO</a:t>
          </a:r>
          <a:endParaRPr lang="es-ES" dirty="0"/>
        </a:p>
      </dgm:t>
    </dgm:pt>
    <dgm:pt modelId="{5D723F39-D55D-4A1D-87D9-034092D3AC1C}" type="parTrans" cxnId="{0274C8E4-A720-4252-A9C3-27A6CCDA9102}">
      <dgm:prSet/>
      <dgm:spPr/>
      <dgm:t>
        <a:bodyPr/>
        <a:lstStyle/>
        <a:p>
          <a:endParaRPr lang="es-ES"/>
        </a:p>
      </dgm:t>
    </dgm:pt>
    <dgm:pt modelId="{4D991CE2-0C4E-48C5-A602-B53611927408}" type="sibTrans" cxnId="{0274C8E4-A720-4252-A9C3-27A6CCDA9102}">
      <dgm:prSet/>
      <dgm:spPr/>
      <dgm:t>
        <a:bodyPr/>
        <a:lstStyle/>
        <a:p>
          <a:endParaRPr lang="es-ES"/>
        </a:p>
      </dgm:t>
    </dgm:pt>
    <dgm:pt modelId="{FD45571B-49C2-4A71-875F-F61F3C6F7B2F}">
      <dgm:prSet phldrT="[Texto]"/>
      <dgm:spPr/>
      <dgm:t>
        <a:bodyPr/>
        <a:lstStyle/>
        <a:p>
          <a:r>
            <a:rPr lang="es-ES" dirty="0" smtClean="0"/>
            <a:t>3º ESO</a:t>
          </a:r>
          <a:endParaRPr lang="es-ES" dirty="0"/>
        </a:p>
      </dgm:t>
    </dgm:pt>
    <dgm:pt modelId="{65EA87B1-8651-402C-B2C4-9CA86519FF08}" type="parTrans" cxnId="{8DDDCBB5-22CB-47CD-BC62-14E7C08B84B7}">
      <dgm:prSet/>
      <dgm:spPr/>
      <dgm:t>
        <a:bodyPr/>
        <a:lstStyle/>
        <a:p>
          <a:endParaRPr lang="es-ES"/>
        </a:p>
      </dgm:t>
    </dgm:pt>
    <dgm:pt modelId="{9CAF41EE-CD83-4A1E-AD41-587644170182}" type="sibTrans" cxnId="{8DDDCBB5-22CB-47CD-BC62-14E7C08B84B7}">
      <dgm:prSet/>
      <dgm:spPr/>
      <dgm:t>
        <a:bodyPr/>
        <a:lstStyle/>
        <a:p>
          <a:endParaRPr lang="es-ES"/>
        </a:p>
      </dgm:t>
    </dgm:pt>
    <dgm:pt modelId="{2970C64C-7571-4A31-AE38-BDAEBB1710AB}">
      <dgm:prSet phldrT="[Texto]"/>
      <dgm:spPr/>
      <dgm:t>
        <a:bodyPr/>
        <a:lstStyle/>
        <a:p>
          <a:r>
            <a:rPr lang="es-ES" dirty="0" smtClean="0"/>
            <a:t>4º ESO</a:t>
          </a:r>
          <a:endParaRPr lang="es-ES" dirty="0"/>
        </a:p>
      </dgm:t>
    </dgm:pt>
    <dgm:pt modelId="{B9F222CF-865E-43DA-9C9A-696BF8E57BA9}" type="parTrans" cxnId="{05B6F69A-CB19-440B-A50F-D4EA6B70A98A}">
      <dgm:prSet/>
      <dgm:spPr/>
      <dgm:t>
        <a:bodyPr/>
        <a:lstStyle/>
        <a:p>
          <a:endParaRPr lang="es-ES"/>
        </a:p>
      </dgm:t>
    </dgm:pt>
    <dgm:pt modelId="{9F22DF4B-596D-42CB-BC66-D4CCF44D6EA7}" type="sibTrans" cxnId="{05B6F69A-CB19-440B-A50F-D4EA6B70A98A}">
      <dgm:prSet/>
      <dgm:spPr/>
      <dgm:t>
        <a:bodyPr/>
        <a:lstStyle/>
        <a:p>
          <a:endParaRPr lang="es-ES"/>
        </a:p>
      </dgm:t>
    </dgm:pt>
    <dgm:pt modelId="{B96E62DE-0D7B-4B46-953C-3759839C7BAB}">
      <dgm:prSet phldrT="[Texto]"/>
      <dgm:spPr/>
      <dgm:t>
        <a:bodyPr/>
        <a:lstStyle/>
        <a:p>
          <a:r>
            <a:rPr lang="es-ES" dirty="0" smtClean="0"/>
            <a:t>1º Bach.</a:t>
          </a:r>
          <a:endParaRPr lang="es-ES" dirty="0"/>
        </a:p>
      </dgm:t>
    </dgm:pt>
    <dgm:pt modelId="{530E38FE-6200-44C9-A1E7-B0914F7E81F1}" type="parTrans" cxnId="{8FEEE8C7-1A23-4C92-9E81-838391C604AA}">
      <dgm:prSet/>
      <dgm:spPr/>
      <dgm:t>
        <a:bodyPr/>
        <a:lstStyle/>
        <a:p>
          <a:endParaRPr lang="es-ES"/>
        </a:p>
      </dgm:t>
    </dgm:pt>
    <dgm:pt modelId="{3DB18C13-11B5-4385-86DA-1FA09A69D9CC}" type="sibTrans" cxnId="{8FEEE8C7-1A23-4C92-9E81-838391C604AA}">
      <dgm:prSet/>
      <dgm:spPr/>
      <dgm:t>
        <a:bodyPr/>
        <a:lstStyle/>
        <a:p>
          <a:endParaRPr lang="es-ES"/>
        </a:p>
      </dgm:t>
    </dgm:pt>
    <dgm:pt modelId="{482F2CC1-71D7-4155-9FBA-C504AC955686}">
      <dgm:prSet phldrT="[Texto]"/>
      <dgm:spPr/>
      <dgm:t>
        <a:bodyPr/>
        <a:lstStyle/>
        <a:p>
          <a:r>
            <a:rPr lang="es-ES" smtClean="0"/>
            <a:t>2 sesións semanais</a:t>
          </a:r>
          <a:endParaRPr lang="es-ES" dirty="0"/>
        </a:p>
      </dgm:t>
    </dgm:pt>
    <dgm:pt modelId="{CCA475D6-B9C8-4608-9C7E-7B174E499200}" type="parTrans" cxnId="{CDBC5BDD-38E8-4785-B982-AC826BEB1936}">
      <dgm:prSet/>
      <dgm:spPr/>
      <dgm:t>
        <a:bodyPr/>
        <a:lstStyle/>
        <a:p>
          <a:endParaRPr lang="es-ES"/>
        </a:p>
      </dgm:t>
    </dgm:pt>
    <dgm:pt modelId="{2E7625C6-920A-42CB-B511-3CE07217161A}" type="sibTrans" cxnId="{CDBC5BDD-38E8-4785-B982-AC826BEB1936}">
      <dgm:prSet/>
      <dgm:spPr/>
      <dgm:t>
        <a:bodyPr/>
        <a:lstStyle/>
        <a:p>
          <a:endParaRPr lang="es-ES"/>
        </a:p>
      </dgm:t>
    </dgm:pt>
    <dgm:pt modelId="{0A8B3C87-D1D1-4B07-B8E2-1DAD8DE869F0}">
      <dgm:prSet phldrT="[Texto]"/>
      <dgm:spPr/>
      <dgm:t>
        <a:bodyPr/>
        <a:lstStyle/>
        <a:p>
          <a:r>
            <a:rPr lang="es-ES" smtClean="0"/>
            <a:t>2 sesións semanais</a:t>
          </a:r>
          <a:endParaRPr lang="es-ES" dirty="0" smtClean="0"/>
        </a:p>
      </dgm:t>
    </dgm:pt>
    <dgm:pt modelId="{3E2C5F9D-9457-4315-897B-DC4D2A045301}" type="parTrans" cxnId="{B0774053-3F6A-479B-BDB2-BB212AFC5E79}">
      <dgm:prSet/>
      <dgm:spPr/>
      <dgm:t>
        <a:bodyPr/>
        <a:lstStyle/>
        <a:p>
          <a:endParaRPr lang="es-ES"/>
        </a:p>
      </dgm:t>
    </dgm:pt>
    <dgm:pt modelId="{865B5227-2974-404B-ADEA-34F653F4F9D7}" type="sibTrans" cxnId="{B0774053-3F6A-479B-BDB2-BB212AFC5E79}">
      <dgm:prSet/>
      <dgm:spPr/>
      <dgm:t>
        <a:bodyPr/>
        <a:lstStyle/>
        <a:p>
          <a:endParaRPr lang="es-ES"/>
        </a:p>
      </dgm:t>
    </dgm:pt>
    <dgm:pt modelId="{F7E7EB7E-EC89-44A1-9EA5-17F4D367EB3B}">
      <dgm:prSet phldrT="[Texto]"/>
      <dgm:spPr/>
      <dgm:t>
        <a:bodyPr/>
        <a:lstStyle/>
        <a:p>
          <a:r>
            <a:rPr lang="es-ES" smtClean="0"/>
            <a:t>1 sesión semanal</a:t>
          </a:r>
          <a:endParaRPr lang="es-ES" dirty="0" smtClean="0"/>
        </a:p>
      </dgm:t>
    </dgm:pt>
    <dgm:pt modelId="{464DFE5B-698E-408F-9AB3-E277F02D810B}" type="parTrans" cxnId="{13FE0773-2726-419A-A839-34C163C8EB75}">
      <dgm:prSet/>
      <dgm:spPr/>
      <dgm:t>
        <a:bodyPr/>
        <a:lstStyle/>
        <a:p>
          <a:endParaRPr lang="es-ES"/>
        </a:p>
      </dgm:t>
    </dgm:pt>
    <dgm:pt modelId="{8ABA9285-B004-4463-9E43-F8B8F73F87BC}" type="sibTrans" cxnId="{13FE0773-2726-419A-A839-34C163C8EB75}">
      <dgm:prSet/>
      <dgm:spPr/>
      <dgm:t>
        <a:bodyPr/>
        <a:lstStyle/>
        <a:p>
          <a:endParaRPr lang="es-ES"/>
        </a:p>
      </dgm:t>
    </dgm:pt>
    <dgm:pt modelId="{630C4E20-4345-485B-BF36-FA6D15D98DFE}">
      <dgm:prSet phldrT="[Texto]"/>
      <dgm:spPr/>
      <dgm:t>
        <a:bodyPr/>
        <a:lstStyle/>
        <a:p>
          <a:r>
            <a:rPr lang="es-ES" smtClean="0"/>
            <a:t>1 sesión semanal</a:t>
          </a:r>
          <a:endParaRPr lang="es-ES" dirty="0" smtClean="0"/>
        </a:p>
      </dgm:t>
    </dgm:pt>
    <dgm:pt modelId="{0F8892FB-2DF5-4845-A956-81931CAB9D6A}" type="parTrans" cxnId="{C1C3F36E-D756-4DDD-96E3-AB9D8CADE878}">
      <dgm:prSet/>
      <dgm:spPr/>
      <dgm:t>
        <a:bodyPr/>
        <a:lstStyle/>
        <a:p>
          <a:endParaRPr lang="es-ES"/>
        </a:p>
      </dgm:t>
    </dgm:pt>
    <dgm:pt modelId="{C5AE4A4C-D7FA-4C91-BC32-B3D1D4E9879F}" type="sibTrans" cxnId="{C1C3F36E-D756-4DDD-96E3-AB9D8CADE878}">
      <dgm:prSet/>
      <dgm:spPr/>
      <dgm:t>
        <a:bodyPr/>
        <a:lstStyle/>
        <a:p>
          <a:endParaRPr lang="es-ES"/>
        </a:p>
      </dgm:t>
    </dgm:pt>
    <dgm:pt modelId="{14AB2A35-93A4-484C-BF38-681F2986F907}">
      <dgm:prSet phldrT="[Texto]"/>
      <dgm:spPr/>
      <dgm:t>
        <a:bodyPr/>
        <a:lstStyle/>
        <a:p>
          <a:r>
            <a:rPr lang="es-ES" dirty="0" smtClean="0"/>
            <a:t>1 sesión semanal</a:t>
          </a:r>
        </a:p>
      </dgm:t>
    </dgm:pt>
    <dgm:pt modelId="{3EDB7573-4BB1-4C3D-B4F0-4239DC9393F7}" type="parTrans" cxnId="{AAD87351-19AB-4019-B8F9-B234418668DC}">
      <dgm:prSet/>
      <dgm:spPr/>
      <dgm:t>
        <a:bodyPr/>
        <a:lstStyle/>
        <a:p>
          <a:endParaRPr lang="es-ES"/>
        </a:p>
      </dgm:t>
    </dgm:pt>
    <dgm:pt modelId="{4BB0CCA3-6C4B-4437-8931-A22E5F8D6FBF}" type="sibTrans" cxnId="{AAD87351-19AB-4019-B8F9-B234418668DC}">
      <dgm:prSet/>
      <dgm:spPr/>
      <dgm:t>
        <a:bodyPr/>
        <a:lstStyle/>
        <a:p>
          <a:endParaRPr lang="es-ES"/>
        </a:p>
      </dgm:t>
    </dgm:pt>
    <dgm:pt modelId="{6C9D104F-A459-4F1B-B6C1-9A87B73057F2}" type="pres">
      <dgm:prSet presAssocID="{1BA81371-1A07-4E49-BC22-39B36DE560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6395E88-EEB2-4F4D-9109-20C14DA2B7C0}" type="pres">
      <dgm:prSet presAssocID="{E27B291D-94B3-4018-BC8B-1BD7C555D320}" presName="vertOne" presStyleCnt="0"/>
      <dgm:spPr/>
    </dgm:pt>
    <dgm:pt modelId="{6F7911C4-7EB2-48A8-BBE2-EEAC84534FFC}" type="pres">
      <dgm:prSet presAssocID="{E27B291D-94B3-4018-BC8B-1BD7C555D320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D09705-9F5C-4B47-9890-439B51D73913}" type="pres">
      <dgm:prSet presAssocID="{E27B291D-94B3-4018-BC8B-1BD7C555D320}" presName="parTransOne" presStyleCnt="0"/>
      <dgm:spPr/>
    </dgm:pt>
    <dgm:pt modelId="{976D69E7-BEA3-4657-B654-977300178CF1}" type="pres">
      <dgm:prSet presAssocID="{E27B291D-94B3-4018-BC8B-1BD7C555D320}" presName="horzOne" presStyleCnt="0"/>
      <dgm:spPr/>
    </dgm:pt>
    <dgm:pt modelId="{57475B88-BA4F-41BD-ABAF-F38F4AA30784}" type="pres">
      <dgm:prSet presAssocID="{482F2CC1-71D7-4155-9FBA-C504AC955686}" presName="vertTwo" presStyleCnt="0"/>
      <dgm:spPr/>
    </dgm:pt>
    <dgm:pt modelId="{F8A04ADA-F77D-4979-BE8D-6ED34C997758}" type="pres">
      <dgm:prSet presAssocID="{482F2CC1-71D7-4155-9FBA-C504AC955686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C07498-169F-467E-B17C-72ADC23202EF}" type="pres">
      <dgm:prSet presAssocID="{482F2CC1-71D7-4155-9FBA-C504AC955686}" presName="horzTwo" presStyleCnt="0"/>
      <dgm:spPr/>
    </dgm:pt>
    <dgm:pt modelId="{3A2DC492-4469-4976-961E-C921638E2CA7}" type="pres">
      <dgm:prSet presAssocID="{880F8D9D-662F-4B15-9EBF-03FFD1B0DF9C}" presName="sibSpaceOne" presStyleCnt="0"/>
      <dgm:spPr/>
    </dgm:pt>
    <dgm:pt modelId="{A5459FDE-B76E-40F5-9CCD-CD0D9E5FF4A8}" type="pres">
      <dgm:prSet presAssocID="{492EC450-C936-4C49-8F07-446D19D4418D}" presName="vertOne" presStyleCnt="0"/>
      <dgm:spPr/>
    </dgm:pt>
    <dgm:pt modelId="{3C872C32-86BB-4AB2-9E7F-9F35BFAFB9B2}" type="pres">
      <dgm:prSet presAssocID="{492EC450-C936-4C49-8F07-446D19D4418D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0C3765-D216-4A70-AB99-486513CBE868}" type="pres">
      <dgm:prSet presAssocID="{492EC450-C936-4C49-8F07-446D19D4418D}" presName="parTransOne" presStyleCnt="0"/>
      <dgm:spPr/>
    </dgm:pt>
    <dgm:pt modelId="{243A94C4-0070-4DAC-8670-D72CC95B4342}" type="pres">
      <dgm:prSet presAssocID="{492EC450-C936-4C49-8F07-446D19D4418D}" presName="horzOne" presStyleCnt="0"/>
      <dgm:spPr/>
    </dgm:pt>
    <dgm:pt modelId="{70B48FC2-0DE7-4E52-A7DC-D425C5DA22CE}" type="pres">
      <dgm:prSet presAssocID="{0A8B3C87-D1D1-4B07-B8E2-1DAD8DE869F0}" presName="vertTwo" presStyleCnt="0"/>
      <dgm:spPr/>
    </dgm:pt>
    <dgm:pt modelId="{89D3CC86-6EAF-43EA-9904-C50C7C184814}" type="pres">
      <dgm:prSet presAssocID="{0A8B3C87-D1D1-4B07-B8E2-1DAD8DE869F0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C21FC-8533-4CAC-9DE2-D0384ABD2795}" type="pres">
      <dgm:prSet presAssocID="{0A8B3C87-D1D1-4B07-B8E2-1DAD8DE869F0}" presName="horzTwo" presStyleCnt="0"/>
      <dgm:spPr/>
    </dgm:pt>
    <dgm:pt modelId="{412B44D4-04B7-45AD-BC29-D04A54280E18}" type="pres">
      <dgm:prSet presAssocID="{4D991CE2-0C4E-48C5-A602-B53611927408}" presName="sibSpaceOne" presStyleCnt="0"/>
      <dgm:spPr/>
    </dgm:pt>
    <dgm:pt modelId="{9BA133F6-7EDD-41ED-9C49-EB92AAF1FDF6}" type="pres">
      <dgm:prSet presAssocID="{FD45571B-49C2-4A71-875F-F61F3C6F7B2F}" presName="vertOne" presStyleCnt="0"/>
      <dgm:spPr/>
    </dgm:pt>
    <dgm:pt modelId="{F2A3BDEA-93AF-403C-9EAF-E4C2C9E9CC03}" type="pres">
      <dgm:prSet presAssocID="{FD45571B-49C2-4A71-875F-F61F3C6F7B2F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DE76C5-FD6D-4F04-81B5-24883A3CFF21}" type="pres">
      <dgm:prSet presAssocID="{FD45571B-49C2-4A71-875F-F61F3C6F7B2F}" presName="parTransOne" presStyleCnt="0"/>
      <dgm:spPr/>
    </dgm:pt>
    <dgm:pt modelId="{4EBC4B3E-A5B0-439A-80A5-6BCA317AC0DB}" type="pres">
      <dgm:prSet presAssocID="{FD45571B-49C2-4A71-875F-F61F3C6F7B2F}" presName="horzOne" presStyleCnt="0"/>
      <dgm:spPr/>
    </dgm:pt>
    <dgm:pt modelId="{7FFCE49F-B93A-4972-A8ED-2B66850215AC}" type="pres">
      <dgm:prSet presAssocID="{F7E7EB7E-EC89-44A1-9EA5-17F4D367EB3B}" presName="vertTwo" presStyleCnt="0"/>
      <dgm:spPr/>
    </dgm:pt>
    <dgm:pt modelId="{393E1837-3F65-4618-92DE-76B73DE8E01A}" type="pres">
      <dgm:prSet presAssocID="{F7E7EB7E-EC89-44A1-9EA5-17F4D367EB3B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8E3EB0-A560-4BC5-ABCE-48A10AAA2E63}" type="pres">
      <dgm:prSet presAssocID="{F7E7EB7E-EC89-44A1-9EA5-17F4D367EB3B}" presName="horzTwo" presStyleCnt="0"/>
      <dgm:spPr/>
    </dgm:pt>
    <dgm:pt modelId="{C78BFD7F-1440-4094-B3F7-C68994B73C12}" type="pres">
      <dgm:prSet presAssocID="{9CAF41EE-CD83-4A1E-AD41-587644170182}" presName="sibSpaceOne" presStyleCnt="0"/>
      <dgm:spPr/>
    </dgm:pt>
    <dgm:pt modelId="{2684E686-7F65-40FF-B039-2A0DA5082019}" type="pres">
      <dgm:prSet presAssocID="{2970C64C-7571-4A31-AE38-BDAEBB1710AB}" presName="vertOne" presStyleCnt="0"/>
      <dgm:spPr/>
    </dgm:pt>
    <dgm:pt modelId="{2299BA7A-03C0-4DBA-AAF0-4217C6CDD436}" type="pres">
      <dgm:prSet presAssocID="{2970C64C-7571-4A31-AE38-BDAEBB1710AB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28EA7A-8BE8-4B60-A746-C8951E39DEBA}" type="pres">
      <dgm:prSet presAssocID="{2970C64C-7571-4A31-AE38-BDAEBB1710AB}" presName="parTransOne" presStyleCnt="0"/>
      <dgm:spPr/>
    </dgm:pt>
    <dgm:pt modelId="{7D97AFB1-53A3-49C2-BD56-C704B4740101}" type="pres">
      <dgm:prSet presAssocID="{2970C64C-7571-4A31-AE38-BDAEBB1710AB}" presName="horzOne" presStyleCnt="0"/>
      <dgm:spPr/>
    </dgm:pt>
    <dgm:pt modelId="{A2BEE6D4-0B5A-476E-B7CA-EBCBEE5A6B4B}" type="pres">
      <dgm:prSet presAssocID="{630C4E20-4345-485B-BF36-FA6D15D98DFE}" presName="vertTwo" presStyleCnt="0"/>
      <dgm:spPr/>
    </dgm:pt>
    <dgm:pt modelId="{29862F0D-7724-4774-B0F7-9903ABA01B2B}" type="pres">
      <dgm:prSet presAssocID="{630C4E20-4345-485B-BF36-FA6D15D98DFE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86BB84-A847-468F-9185-C02A7030C1C5}" type="pres">
      <dgm:prSet presAssocID="{630C4E20-4345-485B-BF36-FA6D15D98DFE}" presName="horzTwo" presStyleCnt="0"/>
      <dgm:spPr/>
    </dgm:pt>
    <dgm:pt modelId="{2AFA9F13-EFF7-4837-B3E7-719738213FD5}" type="pres">
      <dgm:prSet presAssocID="{9F22DF4B-596D-42CB-BC66-D4CCF44D6EA7}" presName="sibSpaceOne" presStyleCnt="0"/>
      <dgm:spPr/>
    </dgm:pt>
    <dgm:pt modelId="{183677F0-885E-4707-BBF5-83AEE2149A78}" type="pres">
      <dgm:prSet presAssocID="{B96E62DE-0D7B-4B46-953C-3759839C7BAB}" presName="vertOne" presStyleCnt="0"/>
      <dgm:spPr/>
    </dgm:pt>
    <dgm:pt modelId="{6670B748-A222-43A0-B688-55D60430B396}" type="pres">
      <dgm:prSet presAssocID="{B96E62DE-0D7B-4B46-953C-3759839C7BA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2ACF3E-E4AD-4097-B69D-AC32B8004F29}" type="pres">
      <dgm:prSet presAssocID="{B96E62DE-0D7B-4B46-953C-3759839C7BAB}" presName="parTransOne" presStyleCnt="0"/>
      <dgm:spPr/>
    </dgm:pt>
    <dgm:pt modelId="{FB20ABAC-963D-4F19-974A-036DC5F04777}" type="pres">
      <dgm:prSet presAssocID="{B96E62DE-0D7B-4B46-953C-3759839C7BAB}" presName="horzOne" presStyleCnt="0"/>
      <dgm:spPr/>
    </dgm:pt>
    <dgm:pt modelId="{07A3479A-FB39-4606-B7C3-C17B2D3DDD1B}" type="pres">
      <dgm:prSet presAssocID="{14AB2A35-93A4-484C-BF38-681F2986F907}" presName="vertTwo" presStyleCnt="0"/>
      <dgm:spPr/>
    </dgm:pt>
    <dgm:pt modelId="{5E49029E-0835-47C3-AC08-EFC93AD61D58}" type="pres">
      <dgm:prSet presAssocID="{14AB2A35-93A4-484C-BF38-681F2986F907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601872-BEB1-453A-9392-C823F37ED868}" type="pres">
      <dgm:prSet presAssocID="{14AB2A35-93A4-484C-BF38-681F2986F907}" presName="horzTwo" presStyleCnt="0"/>
      <dgm:spPr/>
    </dgm:pt>
  </dgm:ptLst>
  <dgm:cxnLst>
    <dgm:cxn modelId="{DEF51880-5C6E-46E1-99D2-8E05387E4B2E}" type="presOf" srcId="{630C4E20-4345-485B-BF36-FA6D15D98DFE}" destId="{29862F0D-7724-4774-B0F7-9903ABA01B2B}" srcOrd="0" destOrd="0" presId="urn:microsoft.com/office/officeart/2005/8/layout/hierarchy4"/>
    <dgm:cxn modelId="{58B98B9A-5993-4ACF-A6AF-192B4A5BC7E2}" type="presOf" srcId="{2970C64C-7571-4A31-AE38-BDAEBB1710AB}" destId="{2299BA7A-03C0-4DBA-AAF0-4217C6CDD436}" srcOrd="0" destOrd="0" presId="urn:microsoft.com/office/officeart/2005/8/layout/hierarchy4"/>
    <dgm:cxn modelId="{EA33BCE6-94F0-4E04-B95B-A548FCBE5E6D}" type="presOf" srcId="{B96E62DE-0D7B-4B46-953C-3759839C7BAB}" destId="{6670B748-A222-43A0-B688-55D60430B396}" srcOrd="0" destOrd="0" presId="urn:microsoft.com/office/officeart/2005/8/layout/hierarchy4"/>
    <dgm:cxn modelId="{0274C8E4-A720-4252-A9C3-27A6CCDA9102}" srcId="{1BA81371-1A07-4E49-BC22-39B36DE56096}" destId="{492EC450-C936-4C49-8F07-446D19D4418D}" srcOrd="1" destOrd="0" parTransId="{5D723F39-D55D-4A1D-87D9-034092D3AC1C}" sibTransId="{4D991CE2-0C4E-48C5-A602-B53611927408}"/>
    <dgm:cxn modelId="{B0774053-3F6A-479B-BDB2-BB212AFC5E79}" srcId="{492EC450-C936-4C49-8F07-446D19D4418D}" destId="{0A8B3C87-D1D1-4B07-B8E2-1DAD8DE869F0}" srcOrd="0" destOrd="0" parTransId="{3E2C5F9D-9457-4315-897B-DC4D2A045301}" sibTransId="{865B5227-2974-404B-ADEA-34F653F4F9D7}"/>
    <dgm:cxn modelId="{7EF854DF-07F8-4B1A-86DA-F4F9CD2E294A}" srcId="{1BA81371-1A07-4E49-BC22-39B36DE56096}" destId="{E27B291D-94B3-4018-BC8B-1BD7C555D320}" srcOrd="0" destOrd="0" parTransId="{1F7DE632-8BE3-4367-9AFA-2E2FB5E5A768}" sibTransId="{880F8D9D-662F-4B15-9EBF-03FFD1B0DF9C}"/>
    <dgm:cxn modelId="{94CB4EAA-0269-412E-852E-039D609F83BC}" type="presOf" srcId="{482F2CC1-71D7-4155-9FBA-C504AC955686}" destId="{F8A04ADA-F77D-4979-BE8D-6ED34C997758}" srcOrd="0" destOrd="0" presId="urn:microsoft.com/office/officeart/2005/8/layout/hierarchy4"/>
    <dgm:cxn modelId="{8FEEE8C7-1A23-4C92-9E81-838391C604AA}" srcId="{1BA81371-1A07-4E49-BC22-39B36DE56096}" destId="{B96E62DE-0D7B-4B46-953C-3759839C7BAB}" srcOrd="4" destOrd="0" parTransId="{530E38FE-6200-44C9-A1E7-B0914F7E81F1}" sibTransId="{3DB18C13-11B5-4385-86DA-1FA09A69D9CC}"/>
    <dgm:cxn modelId="{BE7057E7-8630-4D73-A9C3-F96F13D29FFC}" type="presOf" srcId="{492EC450-C936-4C49-8F07-446D19D4418D}" destId="{3C872C32-86BB-4AB2-9E7F-9F35BFAFB9B2}" srcOrd="0" destOrd="0" presId="urn:microsoft.com/office/officeart/2005/8/layout/hierarchy4"/>
    <dgm:cxn modelId="{0ECDCA35-1995-49DE-8BC7-4BB4804D5972}" type="presOf" srcId="{E27B291D-94B3-4018-BC8B-1BD7C555D320}" destId="{6F7911C4-7EB2-48A8-BBE2-EEAC84534FFC}" srcOrd="0" destOrd="0" presId="urn:microsoft.com/office/officeart/2005/8/layout/hierarchy4"/>
    <dgm:cxn modelId="{4D2969FE-FFEF-4C1D-ABF7-B5E16186D8DC}" type="presOf" srcId="{1BA81371-1A07-4E49-BC22-39B36DE56096}" destId="{6C9D104F-A459-4F1B-B6C1-9A87B73057F2}" srcOrd="0" destOrd="0" presId="urn:microsoft.com/office/officeart/2005/8/layout/hierarchy4"/>
    <dgm:cxn modelId="{AAD87351-19AB-4019-B8F9-B234418668DC}" srcId="{B96E62DE-0D7B-4B46-953C-3759839C7BAB}" destId="{14AB2A35-93A4-484C-BF38-681F2986F907}" srcOrd="0" destOrd="0" parTransId="{3EDB7573-4BB1-4C3D-B4F0-4239DC9393F7}" sibTransId="{4BB0CCA3-6C4B-4437-8931-A22E5F8D6FBF}"/>
    <dgm:cxn modelId="{13FE0773-2726-419A-A839-34C163C8EB75}" srcId="{FD45571B-49C2-4A71-875F-F61F3C6F7B2F}" destId="{F7E7EB7E-EC89-44A1-9EA5-17F4D367EB3B}" srcOrd="0" destOrd="0" parTransId="{464DFE5B-698E-408F-9AB3-E277F02D810B}" sibTransId="{8ABA9285-B004-4463-9E43-F8B8F73F87BC}"/>
    <dgm:cxn modelId="{6A3493CD-F67D-4CF1-87C4-D8C2F290EDEE}" type="presOf" srcId="{F7E7EB7E-EC89-44A1-9EA5-17F4D367EB3B}" destId="{393E1837-3F65-4618-92DE-76B73DE8E01A}" srcOrd="0" destOrd="0" presId="urn:microsoft.com/office/officeart/2005/8/layout/hierarchy4"/>
    <dgm:cxn modelId="{C1C3F36E-D756-4DDD-96E3-AB9D8CADE878}" srcId="{2970C64C-7571-4A31-AE38-BDAEBB1710AB}" destId="{630C4E20-4345-485B-BF36-FA6D15D98DFE}" srcOrd="0" destOrd="0" parTransId="{0F8892FB-2DF5-4845-A956-81931CAB9D6A}" sibTransId="{C5AE4A4C-D7FA-4C91-BC32-B3D1D4E9879F}"/>
    <dgm:cxn modelId="{CDBC5BDD-38E8-4785-B982-AC826BEB1936}" srcId="{E27B291D-94B3-4018-BC8B-1BD7C555D320}" destId="{482F2CC1-71D7-4155-9FBA-C504AC955686}" srcOrd="0" destOrd="0" parTransId="{CCA475D6-B9C8-4608-9C7E-7B174E499200}" sibTransId="{2E7625C6-920A-42CB-B511-3CE07217161A}"/>
    <dgm:cxn modelId="{8DDDCBB5-22CB-47CD-BC62-14E7C08B84B7}" srcId="{1BA81371-1A07-4E49-BC22-39B36DE56096}" destId="{FD45571B-49C2-4A71-875F-F61F3C6F7B2F}" srcOrd="2" destOrd="0" parTransId="{65EA87B1-8651-402C-B2C4-9CA86519FF08}" sibTransId="{9CAF41EE-CD83-4A1E-AD41-587644170182}"/>
    <dgm:cxn modelId="{05B6F69A-CB19-440B-A50F-D4EA6B70A98A}" srcId="{1BA81371-1A07-4E49-BC22-39B36DE56096}" destId="{2970C64C-7571-4A31-AE38-BDAEBB1710AB}" srcOrd="3" destOrd="0" parTransId="{B9F222CF-865E-43DA-9C9A-696BF8E57BA9}" sibTransId="{9F22DF4B-596D-42CB-BC66-D4CCF44D6EA7}"/>
    <dgm:cxn modelId="{4A95CF26-EBDB-4156-94C9-FA600E39EDE3}" type="presOf" srcId="{0A8B3C87-D1D1-4B07-B8E2-1DAD8DE869F0}" destId="{89D3CC86-6EAF-43EA-9904-C50C7C184814}" srcOrd="0" destOrd="0" presId="urn:microsoft.com/office/officeart/2005/8/layout/hierarchy4"/>
    <dgm:cxn modelId="{E62CE8D0-D521-4791-ADCE-C3C593E135EE}" type="presOf" srcId="{FD45571B-49C2-4A71-875F-F61F3C6F7B2F}" destId="{F2A3BDEA-93AF-403C-9EAF-E4C2C9E9CC03}" srcOrd="0" destOrd="0" presId="urn:microsoft.com/office/officeart/2005/8/layout/hierarchy4"/>
    <dgm:cxn modelId="{01C519C2-FFE1-4847-AA2A-EF869A4C8645}" type="presOf" srcId="{14AB2A35-93A4-484C-BF38-681F2986F907}" destId="{5E49029E-0835-47C3-AC08-EFC93AD61D58}" srcOrd="0" destOrd="0" presId="urn:microsoft.com/office/officeart/2005/8/layout/hierarchy4"/>
    <dgm:cxn modelId="{A6A36DFC-10B8-41BB-AF7C-6D2E342FD343}" type="presParOf" srcId="{6C9D104F-A459-4F1B-B6C1-9A87B73057F2}" destId="{F6395E88-EEB2-4F4D-9109-20C14DA2B7C0}" srcOrd="0" destOrd="0" presId="urn:microsoft.com/office/officeart/2005/8/layout/hierarchy4"/>
    <dgm:cxn modelId="{487CC6E5-3513-45B6-824C-E6373E181C8B}" type="presParOf" srcId="{F6395E88-EEB2-4F4D-9109-20C14DA2B7C0}" destId="{6F7911C4-7EB2-48A8-BBE2-EEAC84534FFC}" srcOrd="0" destOrd="0" presId="urn:microsoft.com/office/officeart/2005/8/layout/hierarchy4"/>
    <dgm:cxn modelId="{F27AB11C-9E94-4E62-9BA0-CBB4FB42315F}" type="presParOf" srcId="{F6395E88-EEB2-4F4D-9109-20C14DA2B7C0}" destId="{4AD09705-9F5C-4B47-9890-439B51D73913}" srcOrd="1" destOrd="0" presId="urn:microsoft.com/office/officeart/2005/8/layout/hierarchy4"/>
    <dgm:cxn modelId="{D9C58B8E-779B-4577-A890-34F0183D8BD8}" type="presParOf" srcId="{F6395E88-EEB2-4F4D-9109-20C14DA2B7C0}" destId="{976D69E7-BEA3-4657-B654-977300178CF1}" srcOrd="2" destOrd="0" presId="urn:microsoft.com/office/officeart/2005/8/layout/hierarchy4"/>
    <dgm:cxn modelId="{5D945757-5A11-4E0E-986C-2B414CF0D412}" type="presParOf" srcId="{976D69E7-BEA3-4657-B654-977300178CF1}" destId="{57475B88-BA4F-41BD-ABAF-F38F4AA30784}" srcOrd="0" destOrd="0" presId="urn:microsoft.com/office/officeart/2005/8/layout/hierarchy4"/>
    <dgm:cxn modelId="{410C12FA-6F29-4BE6-B34E-8985E0B83D95}" type="presParOf" srcId="{57475B88-BA4F-41BD-ABAF-F38F4AA30784}" destId="{F8A04ADA-F77D-4979-BE8D-6ED34C997758}" srcOrd="0" destOrd="0" presId="urn:microsoft.com/office/officeart/2005/8/layout/hierarchy4"/>
    <dgm:cxn modelId="{8F7D2B64-CC93-4709-B0D9-2337000F7BC2}" type="presParOf" srcId="{57475B88-BA4F-41BD-ABAF-F38F4AA30784}" destId="{0EC07498-169F-467E-B17C-72ADC23202EF}" srcOrd="1" destOrd="0" presId="urn:microsoft.com/office/officeart/2005/8/layout/hierarchy4"/>
    <dgm:cxn modelId="{3E835460-B180-4561-8BBB-2E8B3AA519DE}" type="presParOf" srcId="{6C9D104F-A459-4F1B-B6C1-9A87B73057F2}" destId="{3A2DC492-4469-4976-961E-C921638E2CA7}" srcOrd="1" destOrd="0" presId="urn:microsoft.com/office/officeart/2005/8/layout/hierarchy4"/>
    <dgm:cxn modelId="{CB514A55-8591-4AA5-9752-787EFDD075E7}" type="presParOf" srcId="{6C9D104F-A459-4F1B-B6C1-9A87B73057F2}" destId="{A5459FDE-B76E-40F5-9CCD-CD0D9E5FF4A8}" srcOrd="2" destOrd="0" presId="urn:microsoft.com/office/officeart/2005/8/layout/hierarchy4"/>
    <dgm:cxn modelId="{2D1AE0A9-DD31-46F2-975D-19DCC2BCF8E8}" type="presParOf" srcId="{A5459FDE-B76E-40F5-9CCD-CD0D9E5FF4A8}" destId="{3C872C32-86BB-4AB2-9E7F-9F35BFAFB9B2}" srcOrd="0" destOrd="0" presId="urn:microsoft.com/office/officeart/2005/8/layout/hierarchy4"/>
    <dgm:cxn modelId="{F1645E38-6E1D-4613-ACE9-26F2CF5AE6FE}" type="presParOf" srcId="{A5459FDE-B76E-40F5-9CCD-CD0D9E5FF4A8}" destId="{320C3765-D216-4A70-AB99-486513CBE868}" srcOrd="1" destOrd="0" presId="urn:microsoft.com/office/officeart/2005/8/layout/hierarchy4"/>
    <dgm:cxn modelId="{334D1060-EC4A-4788-8EBE-50CD125BA4D9}" type="presParOf" srcId="{A5459FDE-B76E-40F5-9CCD-CD0D9E5FF4A8}" destId="{243A94C4-0070-4DAC-8670-D72CC95B4342}" srcOrd="2" destOrd="0" presId="urn:microsoft.com/office/officeart/2005/8/layout/hierarchy4"/>
    <dgm:cxn modelId="{4AD1AD53-0A0F-46BE-BDC6-828B2D52214B}" type="presParOf" srcId="{243A94C4-0070-4DAC-8670-D72CC95B4342}" destId="{70B48FC2-0DE7-4E52-A7DC-D425C5DA22CE}" srcOrd="0" destOrd="0" presId="urn:microsoft.com/office/officeart/2005/8/layout/hierarchy4"/>
    <dgm:cxn modelId="{9F13FB06-29A1-468E-9645-0245704F8980}" type="presParOf" srcId="{70B48FC2-0DE7-4E52-A7DC-D425C5DA22CE}" destId="{89D3CC86-6EAF-43EA-9904-C50C7C184814}" srcOrd="0" destOrd="0" presId="urn:microsoft.com/office/officeart/2005/8/layout/hierarchy4"/>
    <dgm:cxn modelId="{BFB612A7-E465-4743-8704-D1658AD5B2E9}" type="presParOf" srcId="{70B48FC2-0DE7-4E52-A7DC-D425C5DA22CE}" destId="{770C21FC-8533-4CAC-9DE2-D0384ABD2795}" srcOrd="1" destOrd="0" presId="urn:microsoft.com/office/officeart/2005/8/layout/hierarchy4"/>
    <dgm:cxn modelId="{16750C1A-D99E-4E4A-BBD7-ABC0C34380EE}" type="presParOf" srcId="{6C9D104F-A459-4F1B-B6C1-9A87B73057F2}" destId="{412B44D4-04B7-45AD-BC29-D04A54280E18}" srcOrd="3" destOrd="0" presId="urn:microsoft.com/office/officeart/2005/8/layout/hierarchy4"/>
    <dgm:cxn modelId="{3FEF930A-5FC3-4CD1-8B76-0DAE2C1F4D15}" type="presParOf" srcId="{6C9D104F-A459-4F1B-B6C1-9A87B73057F2}" destId="{9BA133F6-7EDD-41ED-9C49-EB92AAF1FDF6}" srcOrd="4" destOrd="0" presId="urn:microsoft.com/office/officeart/2005/8/layout/hierarchy4"/>
    <dgm:cxn modelId="{2F932771-6673-4A4A-A1D1-FC7466352438}" type="presParOf" srcId="{9BA133F6-7EDD-41ED-9C49-EB92AAF1FDF6}" destId="{F2A3BDEA-93AF-403C-9EAF-E4C2C9E9CC03}" srcOrd="0" destOrd="0" presId="urn:microsoft.com/office/officeart/2005/8/layout/hierarchy4"/>
    <dgm:cxn modelId="{ED6F826C-58F7-406A-BB50-51AE727051B7}" type="presParOf" srcId="{9BA133F6-7EDD-41ED-9C49-EB92AAF1FDF6}" destId="{B1DE76C5-FD6D-4F04-81B5-24883A3CFF21}" srcOrd="1" destOrd="0" presId="urn:microsoft.com/office/officeart/2005/8/layout/hierarchy4"/>
    <dgm:cxn modelId="{7537B28C-6D96-48B0-B2E0-0345303A6F71}" type="presParOf" srcId="{9BA133F6-7EDD-41ED-9C49-EB92AAF1FDF6}" destId="{4EBC4B3E-A5B0-439A-80A5-6BCA317AC0DB}" srcOrd="2" destOrd="0" presId="urn:microsoft.com/office/officeart/2005/8/layout/hierarchy4"/>
    <dgm:cxn modelId="{0E764F20-507A-4326-9DF5-17E41DB3521D}" type="presParOf" srcId="{4EBC4B3E-A5B0-439A-80A5-6BCA317AC0DB}" destId="{7FFCE49F-B93A-4972-A8ED-2B66850215AC}" srcOrd="0" destOrd="0" presId="urn:microsoft.com/office/officeart/2005/8/layout/hierarchy4"/>
    <dgm:cxn modelId="{AD4A8C47-298A-4F1D-99DF-C3643A0A0DB5}" type="presParOf" srcId="{7FFCE49F-B93A-4972-A8ED-2B66850215AC}" destId="{393E1837-3F65-4618-92DE-76B73DE8E01A}" srcOrd="0" destOrd="0" presId="urn:microsoft.com/office/officeart/2005/8/layout/hierarchy4"/>
    <dgm:cxn modelId="{9C378BE4-B536-466C-9A8A-1E51130E29D5}" type="presParOf" srcId="{7FFCE49F-B93A-4972-A8ED-2B66850215AC}" destId="{2A8E3EB0-A560-4BC5-ABCE-48A10AAA2E63}" srcOrd="1" destOrd="0" presId="urn:microsoft.com/office/officeart/2005/8/layout/hierarchy4"/>
    <dgm:cxn modelId="{E9AB06F0-A083-4D0A-B973-014922FDC941}" type="presParOf" srcId="{6C9D104F-A459-4F1B-B6C1-9A87B73057F2}" destId="{C78BFD7F-1440-4094-B3F7-C68994B73C12}" srcOrd="5" destOrd="0" presId="urn:microsoft.com/office/officeart/2005/8/layout/hierarchy4"/>
    <dgm:cxn modelId="{09A3328E-7BE9-48CA-9CD7-134FE5765659}" type="presParOf" srcId="{6C9D104F-A459-4F1B-B6C1-9A87B73057F2}" destId="{2684E686-7F65-40FF-B039-2A0DA5082019}" srcOrd="6" destOrd="0" presId="urn:microsoft.com/office/officeart/2005/8/layout/hierarchy4"/>
    <dgm:cxn modelId="{33353C28-F16C-4A27-9F36-69BB9D2BD9D3}" type="presParOf" srcId="{2684E686-7F65-40FF-B039-2A0DA5082019}" destId="{2299BA7A-03C0-4DBA-AAF0-4217C6CDD436}" srcOrd="0" destOrd="0" presId="urn:microsoft.com/office/officeart/2005/8/layout/hierarchy4"/>
    <dgm:cxn modelId="{FC279B21-F230-4EB3-A6FD-289B7E51EC0D}" type="presParOf" srcId="{2684E686-7F65-40FF-B039-2A0DA5082019}" destId="{7628EA7A-8BE8-4B60-A746-C8951E39DEBA}" srcOrd="1" destOrd="0" presId="urn:microsoft.com/office/officeart/2005/8/layout/hierarchy4"/>
    <dgm:cxn modelId="{8DFA7E1B-FB52-4323-A439-B20B436F8278}" type="presParOf" srcId="{2684E686-7F65-40FF-B039-2A0DA5082019}" destId="{7D97AFB1-53A3-49C2-BD56-C704B4740101}" srcOrd="2" destOrd="0" presId="urn:microsoft.com/office/officeart/2005/8/layout/hierarchy4"/>
    <dgm:cxn modelId="{601884CF-FEB9-48BE-8798-80AC983F94B6}" type="presParOf" srcId="{7D97AFB1-53A3-49C2-BD56-C704B4740101}" destId="{A2BEE6D4-0B5A-476E-B7CA-EBCBEE5A6B4B}" srcOrd="0" destOrd="0" presId="urn:microsoft.com/office/officeart/2005/8/layout/hierarchy4"/>
    <dgm:cxn modelId="{284F540E-9000-49F4-AA04-A1A59BD858EB}" type="presParOf" srcId="{A2BEE6D4-0B5A-476E-B7CA-EBCBEE5A6B4B}" destId="{29862F0D-7724-4774-B0F7-9903ABA01B2B}" srcOrd="0" destOrd="0" presId="urn:microsoft.com/office/officeart/2005/8/layout/hierarchy4"/>
    <dgm:cxn modelId="{918EABDA-1507-4D26-9009-39FC3B0AA852}" type="presParOf" srcId="{A2BEE6D4-0B5A-476E-B7CA-EBCBEE5A6B4B}" destId="{8386BB84-A847-468F-9185-C02A7030C1C5}" srcOrd="1" destOrd="0" presId="urn:microsoft.com/office/officeart/2005/8/layout/hierarchy4"/>
    <dgm:cxn modelId="{979126E2-66EE-427B-AA60-96E07ABD53ED}" type="presParOf" srcId="{6C9D104F-A459-4F1B-B6C1-9A87B73057F2}" destId="{2AFA9F13-EFF7-4837-B3E7-719738213FD5}" srcOrd="7" destOrd="0" presId="urn:microsoft.com/office/officeart/2005/8/layout/hierarchy4"/>
    <dgm:cxn modelId="{AD082154-0B71-477A-8148-10028B73A5CE}" type="presParOf" srcId="{6C9D104F-A459-4F1B-B6C1-9A87B73057F2}" destId="{183677F0-885E-4707-BBF5-83AEE2149A78}" srcOrd="8" destOrd="0" presId="urn:microsoft.com/office/officeart/2005/8/layout/hierarchy4"/>
    <dgm:cxn modelId="{37CDE764-EAFB-49EA-AF4A-D8E2D94C2BFA}" type="presParOf" srcId="{183677F0-885E-4707-BBF5-83AEE2149A78}" destId="{6670B748-A222-43A0-B688-55D60430B396}" srcOrd="0" destOrd="0" presId="urn:microsoft.com/office/officeart/2005/8/layout/hierarchy4"/>
    <dgm:cxn modelId="{E8C23E9A-C6DE-4F8D-BE56-8674B5FD7398}" type="presParOf" srcId="{183677F0-885E-4707-BBF5-83AEE2149A78}" destId="{CC2ACF3E-E4AD-4097-B69D-AC32B8004F29}" srcOrd="1" destOrd="0" presId="urn:microsoft.com/office/officeart/2005/8/layout/hierarchy4"/>
    <dgm:cxn modelId="{F20EF7FA-EF0A-4771-8789-164FF91D1D7B}" type="presParOf" srcId="{183677F0-885E-4707-BBF5-83AEE2149A78}" destId="{FB20ABAC-963D-4F19-974A-036DC5F04777}" srcOrd="2" destOrd="0" presId="urn:microsoft.com/office/officeart/2005/8/layout/hierarchy4"/>
    <dgm:cxn modelId="{D0F5DC22-2206-4335-954D-8E5E3E83C57E}" type="presParOf" srcId="{FB20ABAC-963D-4F19-974A-036DC5F04777}" destId="{07A3479A-FB39-4606-B7C3-C17B2D3DDD1B}" srcOrd="0" destOrd="0" presId="urn:microsoft.com/office/officeart/2005/8/layout/hierarchy4"/>
    <dgm:cxn modelId="{7F046BA1-B36E-4BA2-96F0-546B3C8F8ACB}" type="presParOf" srcId="{07A3479A-FB39-4606-B7C3-C17B2D3DDD1B}" destId="{5E49029E-0835-47C3-AC08-EFC93AD61D58}" srcOrd="0" destOrd="0" presId="urn:microsoft.com/office/officeart/2005/8/layout/hierarchy4"/>
    <dgm:cxn modelId="{1DC7BCF5-D63C-4DC2-8DD9-51A975F0E232}" type="presParOf" srcId="{07A3479A-FB39-4606-B7C3-C17B2D3DDD1B}" destId="{35601872-BEB1-453A-9392-C823F37ED868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81371-1A07-4E49-BC22-39B36DE56096}" type="doc">
      <dgm:prSet loTypeId="urn:microsoft.com/office/officeart/2005/8/layout/hierarchy4" loCatId="relationship" qsTypeId="urn:microsoft.com/office/officeart/2005/8/quickstyle/3d9" qsCatId="3D" csTypeId="urn:microsoft.com/office/officeart/2005/8/colors/colorful1" csCatId="colorful" phldr="1"/>
      <dgm:spPr>
        <a:scene3d>
          <a:camera prst="perspectiveRelaxed">
            <a:rot lat="20262099" lon="21037544" rev="175243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s-ES"/>
        </a:p>
      </dgm:t>
    </dgm:pt>
    <dgm:pt modelId="{E27B291D-94B3-4018-BC8B-1BD7C555D320}">
      <dgm:prSet phldrT="[Texto]"/>
      <dgm:spPr/>
      <dgm:t>
        <a:bodyPr/>
        <a:lstStyle/>
        <a:p>
          <a:r>
            <a:rPr lang="es-ES" dirty="0" smtClean="0"/>
            <a:t>Ciclos da familia de química</a:t>
          </a:r>
          <a:endParaRPr lang="es-ES" dirty="0"/>
        </a:p>
      </dgm:t>
    </dgm:pt>
    <dgm:pt modelId="{1F7DE632-8BE3-4367-9AFA-2E2FB5E5A768}" type="parTrans" cxnId="{7EF854DF-07F8-4B1A-86DA-F4F9CD2E294A}">
      <dgm:prSet/>
      <dgm:spPr/>
      <dgm:t>
        <a:bodyPr/>
        <a:lstStyle/>
        <a:p>
          <a:endParaRPr lang="es-ES"/>
        </a:p>
      </dgm:t>
    </dgm:pt>
    <dgm:pt modelId="{880F8D9D-662F-4B15-9EBF-03FFD1B0DF9C}" type="sibTrans" cxnId="{7EF854DF-07F8-4B1A-86DA-F4F9CD2E294A}">
      <dgm:prSet/>
      <dgm:spPr/>
      <dgm:t>
        <a:bodyPr/>
        <a:lstStyle/>
        <a:p>
          <a:endParaRPr lang="es-ES"/>
        </a:p>
      </dgm:t>
    </dgm:pt>
    <dgm:pt modelId="{492EC450-C936-4C49-8F07-446D19D4418D}">
      <dgm:prSet phldrT="[Texto]"/>
      <dgm:spPr/>
      <dgm:t>
        <a:bodyPr/>
        <a:lstStyle/>
        <a:p>
          <a:r>
            <a:rPr lang="es-ES" dirty="0" smtClean="0"/>
            <a:t>Ciclos da familia de </a:t>
          </a:r>
          <a:r>
            <a:rPr lang="es-ES" dirty="0" err="1" smtClean="0"/>
            <a:t>Téxtil</a:t>
          </a:r>
          <a:endParaRPr lang="es-ES" dirty="0"/>
        </a:p>
      </dgm:t>
    </dgm:pt>
    <dgm:pt modelId="{5D723F39-D55D-4A1D-87D9-034092D3AC1C}" type="parTrans" cxnId="{0274C8E4-A720-4252-A9C3-27A6CCDA9102}">
      <dgm:prSet/>
      <dgm:spPr/>
      <dgm:t>
        <a:bodyPr/>
        <a:lstStyle/>
        <a:p>
          <a:endParaRPr lang="es-ES"/>
        </a:p>
      </dgm:t>
    </dgm:pt>
    <dgm:pt modelId="{4D991CE2-0C4E-48C5-A602-B53611927408}" type="sibTrans" cxnId="{0274C8E4-A720-4252-A9C3-27A6CCDA9102}">
      <dgm:prSet/>
      <dgm:spPr/>
      <dgm:t>
        <a:bodyPr/>
        <a:lstStyle/>
        <a:p>
          <a:endParaRPr lang="es-ES"/>
        </a:p>
      </dgm:t>
    </dgm:pt>
    <dgm:pt modelId="{FD45571B-49C2-4A71-875F-F61F3C6F7B2F}">
      <dgm:prSet phldrT="[Texto]"/>
      <dgm:spPr/>
      <dgm:t>
        <a:bodyPr/>
        <a:lstStyle/>
        <a:p>
          <a:r>
            <a:rPr lang="es-ES" dirty="0" smtClean="0"/>
            <a:t>Ciclos da familia P. de sanitaria</a:t>
          </a:r>
          <a:endParaRPr lang="es-ES" dirty="0"/>
        </a:p>
      </dgm:t>
    </dgm:pt>
    <dgm:pt modelId="{65EA87B1-8651-402C-B2C4-9CA86519FF08}" type="parTrans" cxnId="{8DDDCBB5-22CB-47CD-BC62-14E7C08B84B7}">
      <dgm:prSet/>
      <dgm:spPr/>
      <dgm:t>
        <a:bodyPr/>
        <a:lstStyle/>
        <a:p>
          <a:endParaRPr lang="es-ES"/>
        </a:p>
      </dgm:t>
    </dgm:pt>
    <dgm:pt modelId="{9CAF41EE-CD83-4A1E-AD41-587644170182}" type="sibTrans" cxnId="{8DDDCBB5-22CB-47CD-BC62-14E7C08B84B7}">
      <dgm:prSet/>
      <dgm:spPr/>
      <dgm:t>
        <a:bodyPr/>
        <a:lstStyle/>
        <a:p>
          <a:endParaRPr lang="es-ES"/>
        </a:p>
      </dgm:t>
    </dgm:pt>
    <dgm:pt modelId="{2970C64C-7571-4A31-AE38-BDAEBB1710AB}">
      <dgm:prSet phldrT="[Texto]"/>
      <dgm:spPr/>
      <dgm:t>
        <a:bodyPr/>
        <a:lstStyle/>
        <a:p>
          <a:r>
            <a:rPr lang="es-ES" dirty="0" smtClean="0"/>
            <a:t>Ciclos da Familia de </a:t>
          </a:r>
          <a:r>
            <a:rPr lang="es-ES" dirty="0" err="1" smtClean="0"/>
            <a:t>Hostalería</a:t>
          </a:r>
          <a:endParaRPr lang="es-ES" dirty="0"/>
        </a:p>
      </dgm:t>
    </dgm:pt>
    <dgm:pt modelId="{B9F222CF-865E-43DA-9C9A-696BF8E57BA9}" type="parTrans" cxnId="{05B6F69A-CB19-440B-A50F-D4EA6B70A98A}">
      <dgm:prSet/>
      <dgm:spPr/>
      <dgm:t>
        <a:bodyPr/>
        <a:lstStyle/>
        <a:p>
          <a:endParaRPr lang="es-ES"/>
        </a:p>
      </dgm:t>
    </dgm:pt>
    <dgm:pt modelId="{9F22DF4B-596D-42CB-BC66-D4CCF44D6EA7}" type="sibTrans" cxnId="{05B6F69A-CB19-440B-A50F-D4EA6B70A98A}">
      <dgm:prSet/>
      <dgm:spPr/>
      <dgm:t>
        <a:bodyPr/>
        <a:lstStyle/>
        <a:p>
          <a:endParaRPr lang="es-ES"/>
        </a:p>
      </dgm:t>
    </dgm:pt>
    <dgm:pt modelId="{482F2CC1-71D7-4155-9FBA-C504AC955686}">
      <dgm:prSet phldrT="[Texto]"/>
      <dgm:spPr/>
      <dgm:t>
        <a:bodyPr/>
        <a:lstStyle/>
        <a:p>
          <a:r>
            <a:rPr lang="es-ES" dirty="0" smtClean="0"/>
            <a:t>30 minutos o </a:t>
          </a:r>
          <a:r>
            <a:rPr lang="es-ES" dirty="0" err="1" smtClean="0"/>
            <a:t>comenzo</a:t>
          </a:r>
          <a:r>
            <a:rPr lang="es-ES" dirty="0" smtClean="0"/>
            <a:t> da clase</a:t>
          </a:r>
          <a:endParaRPr lang="es-ES" dirty="0"/>
        </a:p>
      </dgm:t>
    </dgm:pt>
    <dgm:pt modelId="{CCA475D6-B9C8-4608-9C7E-7B174E499200}" type="parTrans" cxnId="{CDBC5BDD-38E8-4785-B982-AC826BEB1936}">
      <dgm:prSet/>
      <dgm:spPr/>
      <dgm:t>
        <a:bodyPr/>
        <a:lstStyle/>
        <a:p>
          <a:endParaRPr lang="es-ES"/>
        </a:p>
      </dgm:t>
    </dgm:pt>
    <dgm:pt modelId="{2E7625C6-920A-42CB-B511-3CE07217161A}" type="sibTrans" cxnId="{CDBC5BDD-38E8-4785-B982-AC826BEB1936}">
      <dgm:prSet/>
      <dgm:spPr/>
      <dgm:t>
        <a:bodyPr/>
        <a:lstStyle/>
        <a:p>
          <a:endParaRPr lang="es-ES"/>
        </a:p>
      </dgm:t>
    </dgm:pt>
    <dgm:pt modelId="{0A8B3C87-D1D1-4B07-B8E2-1DAD8DE869F0}">
      <dgm:prSet phldrT="[Texto]"/>
      <dgm:spPr/>
      <dgm:t>
        <a:bodyPr/>
        <a:lstStyle/>
        <a:p>
          <a:r>
            <a:rPr lang="es-ES" dirty="0" smtClean="0"/>
            <a:t>30 minutos o final da clase</a:t>
          </a:r>
        </a:p>
      </dgm:t>
    </dgm:pt>
    <dgm:pt modelId="{3E2C5F9D-9457-4315-897B-DC4D2A045301}" type="parTrans" cxnId="{B0774053-3F6A-479B-BDB2-BB212AFC5E79}">
      <dgm:prSet/>
      <dgm:spPr/>
      <dgm:t>
        <a:bodyPr/>
        <a:lstStyle/>
        <a:p>
          <a:endParaRPr lang="es-ES"/>
        </a:p>
      </dgm:t>
    </dgm:pt>
    <dgm:pt modelId="{865B5227-2974-404B-ADEA-34F653F4F9D7}" type="sibTrans" cxnId="{B0774053-3F6A-479B-BDB2-BB212AFC5E79}">
      <dgm:prSet/>
      <dgm:spPr/>
      <dgm:t>
        <a:bodyPr/>
        <a:lstStyle/>
        <a:p>
          <a:endParaRPr lang="es-ES"/>
        </a:p>
      </dgm:t>
    </dgm:pt>
    <dgm:pt modelId="{F7E7EB7E-EC89-44A1-9EA5-17F4D367EB3B}">
      <dgm:prSet phldrT="[Texto]"/>
      <dgm:spPr/>
      <dgm:t>
        <a:bodyPr/>
        <a:lstStyle/>
        <a:p>
          <a:r>
            <a:rPr lang="es-ES" dirty="0" smtClean="0"/>
            <a:t>1 sesión semanal</a:t>
          </a:r>
        </a:p>
      </dgm:t>
    </dgm:pt>
    <dgm:pt modelId="{464DFE5B-698E-408F-9AB3-E277F02D810B}" type="parTrans" cxnId="{13FE0773-2726-419A-A839-34C163C8EB75}">
      <dgm:prSet/>
      <dgm:spPr/>
      <dgm:t>
        <a:bodyPr/>
        <a:lstStyle/>
        <a:p>
          <a:endParaRPr lang="es-ES"/>
        </a:p>
      </dgm:t>
    </dgm:pt>
    <dgm:pt modelId="{8ABA9285-B004-4463-9E43-F8B8F73F87BC}" type="sibTrans" cxnId="{13FE0773-2726-419A-A839-34C163C8EB75}">
      <dgm:prSet/>
      <dgm:spPr/>
      <dgm:t>
        <a:bodyPr/>
        <a:lstStyle/>
        <a:p>
          <a:endParaRPr lang="es-ES"/>
        </a:p>
      </dgm:t>
    </dgm:pt>
    <dgm:pt modelId="{630C4E20-4345-485B-BF36-FA6D15D98DFE}">
      <dgm:prSet phldrT="[Texto]"/>
      <dgm:spPr/>
      <dgm:t>
        <a:bodyPr/>
        <a:lstStyle/>
        <a:p>
          <a:r>
            <a:rPr lang="es-ES" dirty="0" smtClean="0"/>
            <a:t>1 sesión semanal</a:t>
          </a:r>
        </a:p>
      </dgm:t>
    </dgm:pt>
    <dgm:pt modelId="{0F8892FB-2DF5-4845-A956-81931CAB9D6A}" type="parTrans" cxnId="{C1C3F36E-D756-4DDD-96E3-AB9D8CADE878}">
      <dgm:prSet/>
      <dgm:spPr/>
      <dgm:t>
        <a:bodyPr/>
        <a:lstStyle/>
        <a:p>
          <a:endParaRPr lang="es-ES"/>
        </a:p>
      </dgm:t>
    </dgm:pt>
    <dgm:pt modelId="{C5AE4A4C-D7FA-4C91-BC32-B3D1D4E9879F}" type="sibTrans" cxnId="{C1C3F36E-D756-4DDD-96E3-AB9D8CADE878}">
      <dgm:prSet/>
      <dgm:spPr/>
      <dgm:t>
        <a:bodyPr/>
        <a:lstStyle/>
        <a:p>
          <a:endParaRPr lang="es-ES"/>
        </a:p>
      </dgm:t>
    </dgm:pt>
    <dgm:pt modelId="{B49F19E0-46D3-4483-9ED7-083355C2F37C}">
      <dgm:prSet phldrT="[Texto]"/>
      <dgm:spPr/>
      <dgm:t>
        <a:bodyPr/>
        <a:lstStyle/>
        <a:p>
          <a:r>
            <a:rPr lang="es-ES" dirty="0" smtClean="0"/>
            <a:t>1 sesión  semanal</a:t>
          </a:r>
          <a:endParaRPr lang="es-ES" dirty="0"/>
        </a:p>
      </dgm:t>
    </dgm:pt>
    <dgm:pt modelId="{C6098A7A-D448-4E45-B000-088F4076D520}" type="parTrans" cxnId="{CCD64A91-29AF-41CB-9AC5-B01CCD445D61}">
      <dgm:prSet/>
      <dgm:spPr/>
      <dgm:t>
        <a:bodyPr/>
        <a:lstStyle/>
        <a:p>
          <a:endParaRPr lang="es-ES"/>
        </a:p>
      </dgm:t>
    </dgm:pt>
    <dgm:pt modelId="{0D5D5BAC-CF4D-499E-94E1-F91F724491EF}" type="sibTrans" cxnId="{CCD64A91-29AF-41CB-9AC5-B01CCD445D61}">
      <dgm:prSet/>
      <dgm:spPr/>
      <dgm:t>
        <a:bodyPr/>
        <a:lstStyle/>
        <a:p>
          <a:endParaRPr lang="es-ES"/>
        </a:p>
      </dgm:t>
    </dgm:pt>
    <dgm:pt modelId="{B935ABBC-0781-4A08-8B50-1C69DE43386C}">
      <dgm:prSet phldrT="[Texto]"/>
      <dgm:spPr/>
      <dgm:t>
        <a:bodyPr/>
        <a:lstStyle/>
        <a:p>
          <a:r>
            <a:rPr lang="es-ES" dirty="0" smtClean="0"/>
            <a:t>1 sesión  semanal</a:t>
          </a:r>
        </a:p>
      </dgm:t>
    </dgm:pt>
    <dgm:pt modelId="{4A1CB16B-CFAB-4614-ACD2-F79C68B3C6C5}" type="parTrans" cxnId="{7677B815-42CF-437A-BC36-B37A35F629CB}">
      <dgm:prSet/>
      <dgm:spPr/>
      <dgm:t>
        <a:bodyPr/>
        <a:lstStyle/>
        <a:p>
          <a:endParaRPr lang="es-ES"/>
        </a:p>
      </dgm:t>
    </dgm:pt>
    <dgm:pt modelId="{5B984E27-75B1-4A7B-86EE-ACED445C86F0}" type="sibTrans" cxnId="{7677B815-42CF-437A-BC36-B37A35F629CB}">
      <dgm:prSet/>
      <dgm:spPr/>
      <dgm:t>
        <a:bodyPr/>
        <a:lstStyle/>
        <a:p>
          <a:endParaRPr lang="es-ES"/>
        </a:p>
      </dgm:t>
    </dgm:pt>
    <dgm:pt modelId="{8D191163-FDFD-42EC-B2DD-85FC88C23295}">
      <dgm:prSet phldrT="[Texto]"/>
      <dgm:spPr/>
      <dgm:t>
        <a:bodyPr/>
        <a:lstStyle/>
        <a:p>
          <a:r>
            <a:rPr lang="es-ES" dirty="0" smtClean="0"/>
            <a:t>30 minutos o </a:t>
          </a:r>
          <a:r>
            <a:rPr lang="es-ES" dirty="0" err="1" smtClean="0"/>
            <a:t>comenzo</a:t>
          </a:r>
          <a:r>
            <a:rPr lang="es-ES" dirty="0" smtClean="0"/>
            <a:t> da clase</a:t>
          </a:r>
          <a:endParaRPr lang="es-ES" dirty="0"/>
        </a:p>
      </dgm:t>
    </dgm:pt>
    <dgm:pt modelId="{6BE21950-B248-40DF-9A6F-C7467E68627A}" type="parTrans" cxnId="{D93B866B-36AC-4082-BAF6-87595561C6C0}">
      <dgm:prSet/>
      <dgm:spPr/>
      <dgm:t>
        <a:bodyPr/>
        <a:lstStyle/>
        <a:p>
          <a:endParaRPr lang="es-ES"/>
        </a:p>
      </dgm:t>
    </dgm:pt>
    <dgm:pt modelId="{709FD6E8-BE1B-4EAF-B3DF-A3FD7BD0FCAF}" type="sibTrans" cxnId="{D93B866B-36AC-4082-BAF6-87595561C6C0}">
      <dgm:prSet/>
      <dgm:spPr/>
      <dgm:t>
        <a:bodyPr/>
        <a:lstStyle/>
        <a:p>
          <a:endParaRPr lang="es-ES"/>
        </a:p>
      </dgm:t>
    </dgm:pt>
    <dgm:pt modelId="{10CE0BBA-FD45-4E94-9633-0F7137666644}">
      <dgm:prSet phldrT="[Texto]"/>
      <dgm:spPr/>
      <dgm:t>
        <a:bodyPr/>
        <a:lstStyle/>
        <a:p>
          <a:r>
            <a:rPr lang="es-ES" dirty="0" smtClean="0"/>
            <a:t>30 minutos o final da clase</a:t>
          </a:r>
          <a:endParaRPr lang="es-ES" dirty="0"/>
        </a:p>
      </dgm:t>
    </dgm:pt>
    <dgm:pt modelId="{92D747FE-F4C4-4196-9194-14C1A6BC5E07}" type="parTrans" cxnId="{345FE681-E9BF-40DC-9E61-38D2575970D3}">
      <dgm:prSet/>
      <dgm:spPr/>
      <dgm:t>
        <a:bodyPr/>
        <a:lstStyle/>
        <a:p>
          <a:endParaRPr lang="es-ES"/>
        </a:p>
      </dgm:t>
    </dgm:pt>
    <dgm:pt modelId="{431FDFC4-EBA8-43F7-B28B-F3699857DFB1}" type="sibTrans" cxnId="{345FE681-E9BF-40DC-9E61-38D2575970D3}">
      <dgm:prSet/>
      <dgm:spPr/>
      <dgm:t>
        <a:bodyPr/>
        <a:lstStyle/>
        <a:p>
          <a:endParaRPr lang="es-ES"/>
        </a:p>
      </dgm:t>
    </dgm:pt>
    <dgm:pt modelId="{6C9D104F-A459-4F1B-B6C1-9A87B73057F2}" type="pres">
      <dgm:prSet presAssocID="{1BA81371-1A07-4E49-BC22-39B36DE560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6395E88-EEB2-4F4D-9109-20C14DA2B7C0}" type="pres">
      <dgm:prSet presAssocID="{E27B291D-94B3-4018-BC8B-1BD7C555D320}" presName="vertOne" presStyleCnt="0"/>
      <dgm:spPr/>
    </dgm:pt>
    <dgm:pt modelId="{6F7911C4-7EB2-48A8-BBE2-EEAC84534FFC}" type="pres">
      <dgm:prSet presAssocID="{E27B291D-94B3-4018-BC8B-1BD7C555D320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D09705-9F5C-4B47-9890-439B51D73913}" type="pres">
      <dgm:prSet presAssocID="{E27B291D-94B3-4018-BC8B-1BD7C555D320}" presName="parTransOne" presStyleCnt="0"/>
      <dgm:spPr/>
    </dgm:pt>
    <dgm:pt modelId="{976D69E7-BEA3-4657-B654-977300178CF1}" type="pres">
      <dgm:prSet presAssocID="{E27B291D-94B3-4018-BC8B-1BD7C555D320}" presName="horzOne" presStyleCnt="0"/>
      <dgm:spPr/>
    </dgm:pt>
    <dgm:pt modelId="{57475B88-BA4F-41BD-ABAF-F38F4AA30784}" type="pres">
      <dgm:prSet presAssocID="{482F2CC1-71D7-4155-9FBA-C504AC955686}" presName="vertTwo" presStyleCnt="0"/>
      <dgm:spPr/>
    </dgm:pt>
    <dgm:pt modelId="{F8A04ADA-F77D-4979-BE8D-6ED34C997758}" type="pres">
      <dgm:prSet presAssocID="{482F2CC1-71D7-4155-9FBA-C504AC955686}" presName="txTwo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C07498-169F-467E-B17C-72ADC23202EF}" type="pres">
      <dgm:prSet presAssocID="{482F2CC1-71D7-4155-9FBA-C504AC955686}" presName="horzTwo" presStyleCnt="0"/>
      <dgm:spPr/>
    </dgm:pt>
    <dgm:pt modelId="{E691828B-9A47-4A32-80D5-C2FD39E51544}" type="pres">
      <dgm:prSet presAssocID="{2E7625C6-920A-42CB-B511-3CE07217161A}" presName="sibSpaceTwo" presStyleCnt="0"/>
      <dgm:spPr/>
    </dgm:pt>
    <dgm:pt modelId="{547BE82D-E2F4-4D16-A236-EF5707938D12}" type="pres">
      <dgm:prSet presAssocID="{B49F19E0-46D3-4483-9ED7-083355C2F37C}" presName="vertTwo" presStyleCnt="0"/>
      <dgm:spPr/>
    </dgm:pt>
    <dgm:pt modelId="{D59BA546-F088-49AF-A56B-D0291C8DFA85}" type="pres">
      <dgm:prSet presAssocID="{B49F19E0-46D3-4483-9ED7-083355C2F37C}" presName="txTwo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43A2A-9F43-4987-A02A-E50A1012B853}" type="pres">
      <dgm:prSet presAssocID="{B49F19E0-46D3-4483-9ED7-083355C2F37C}" presName="horzTwo" presStyleCnt="0"/>
      <dgm:spPr/>
    </dgm:pt>
    <dgm:pt modelId="{3A2DC492-4469-4976-961E-C921638E2CA7}" type="pres">
      <dgm:prSet presAssocID="{880F8D9D-662F-4B15-9EBF-03FFD1B0DF9C}" presName="sibSpaceOne" presStyleCnt="0"/>
      <dgm:spPr/>
    </dgm:pt>
    <dgm:pt modelId="{A5459FDE-B76E-40F5-9CCD-CD0D9E5FF4A8}" type="pres">
      <dgm:prSet presAssocID="{492EC450-C936-4C49-8F07-446D19D4418D}" presName="vertOne" presStyleCnt="0"/>
      <dgm:spPr/>
    </dgm:pt>
    <dgm:pt modelId="{3C872C32-86BB-4AB2-9E7F-9F35BFAFB9B2}" type="pres">
      <dgm:prSet presAssocID="{492EC450-C936-4C49-8F07-446D19D4418D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0C3765-D216-4A70-AB99-486513CBE868}" type="pres">
      <dgm:prSet presAssocID="{492EC450-C936-4C49-8F07-446D19D4418D}" presName="parTransOne" presStyleCnt="0"/>
      <dgm:spPr/>
    </dgm:pt>
    <dgm:pt modelId="{243A94C4-0070-4DAC-8670-D72CC95B4342}" type="pres">
      <dgm:prSet presAssocID="{492EC450-C936-4C49-8F07-446D19D4418D}" presName="horzOne" presStyleCnt="0"/>
      <dgm:spPr/>
    </dgm:pt>
    <dgm:pt modelId="{70B48FC2-0DE7-4E52-A7DC-D425C5DA22CE}" type="pres">
      <dgm:prSet presAssocID="{0A8B3C87-D1D1-4B07-B8E2-1DAD8DE869F0}" presName="vertTwo" presStyleCnt="0"/>
      <dgm:spPr/>
    </dgm:pt>
    <dgm:pt modelId="{89D3CC86-6EAF-43EA-9904-C50C7C184814}" type="pres">
      <dgm:prSet presAssocID="{0A8B3C87-D1D1-4B07-B8E2-1DAD8DE869F0}" presName="txTwo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C21FC-8533-4CAC-9DE2-D0384ABD2795}" type="pres">
      <dgm:prSet presAssocID="{0A8B3C87-D1D1-4B07-B8E2-1DAD8DE869F0}" presName="horzTwo" presStyleCnt="0"/>
      <dgm:spPr/>
    </dgm:pt>
    <dgm:pt modelId="{D1A74159-97EB-487B-A27D-715D0A294BB4}" type="pres">
      <dgm:prSet presAssocID="{865B5227-2974-404B-ADEA-34F653F4F9D7}" presName="sibSpaceTwo" presStyleCnt="0"/>
      <dgm:spPr/>
    </dgm:pt>
    <dgm:pt modelId="{9A481CE9-5BFB-46EA-9CFF-66B9F013E450}" type="pres">
      <dgm:prSet presAssocID="{B935ABBC-0781-4A08-8B50-1C69DE43386C}" presName="vertTwo" presStyleCnt="0"/>
      <dgm:spPr/>
    </dgm:pt>
    <dgm:pt modelId="{7DACF1F0-1259-448C-810F-7A2E86D2C849}" type="pres">
      <dgm:prSet presAssocID="{B935ABBC-0781-4A08-8B50-1C69DE43386C}" presName="txTwo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BEFD70-E336-4AC5-B04E-89AF88C4147E}" type="pres">
      <dgm:prSet presAssocID="{B935ABBC-0781-4A08-8B50-1C69DE43386C}" presName="horzTwo" presStyleCnt="0"/>
      <dgm:spPr/>
    </dgm:pt>
    <dgm:pt modelId="{412B44D4-04B7-45AD-BC29-D04A54280E18}" type="pres">
      <dgm:prSet presAssocID="{4D991CE2-0C4E-48C5-A602-B53611927408}" presName="sibSpaceOne" presStyleCnt="0"/>
      <dgm:spPr/>
    </dgm:pt>
    <dgm:pt modelId="{9BA133F6-7EDD-41ED-9C49-EB92AAF1FDF6}" type="pres">
      <dgm:prSet presAssocID="{FD45571B-49C2-4A71-875F-F61F3C6F7B2F}" presName="vertOne" presStyleCnt="0"/>
      <dgm:spPr/>
    </dgm:pt>
    <dgm:pt modelId="{F2A3BDEA-93AF-403C-9EAF-E4C2C9E9CC03}" type="pres">
      <dgm:prSet presAssocID="{FD45571B-49C2-4A71-875F-F61F3C6F7B2F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DE76C5-FD6D-4F04-81B5-24883A3CFF21}" type="pres">
      <dgm:prSet presAssocID="{FD45571B-49C2-4A71-875F-F61F3C6F7B2F}" presName="parTransOne" presStyleCnt="0"/>
      <dgm:spPr/>
    </dgm:pt>
    <dgm:pt modelId="{4EBC4B3E-A5B0-439A-80A5-6BCA317AC0DB}" type="pres">
      <dgm:prSet presAssocID="{FD45571B-49C2-4A71-875F-F61F3C6F7B2F}" presName="horzOne" presStyleCnt="0"/>
      <dgm:spPr/>
    </dgm:pt>
    <dgm:pt modelId="{8759E399-E270-4EA3-BEDE-AD65F92C6D20}" type="pres">
      <dgm:prSet presAssocID="{8D191163-FDFD-42EC-B2DD-85FC88C23295}" presName="vertTwo" presStyleCnt="0"/>
      <dgm:spPr/>
    </dgm:pt>
    <dgm:pt modelId="{EEE87D48-F86F-457B-87A5-7B9AAD4B10D1}" type="pres">
      <dgm:prSet presAssocID="{8D191163-FDFD-42EC-B2DD-85FC88C23295}" presName="txTwo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D5C851-0CE1-4207-96ED-8DA4A4E8115C}" type="pres">
      <dgm:prSet presAssocID="{8D191163-FDFD-42EC-B2DD-85FC88C23295}" presName="horzTwo" presStyleCnt="0"/>
      <dgm:spPr/>
    </dgm:pt>
    <dgm:pt modelId="{8E3BFC44-6951-47D7-BA3F-28F3C1210484}" type="pres">
      <dgm:prSet presAssocID="{709FD6E8-BE1B-4EAF-B3DF-A3FD7BD0FCAF}" presName="sibSpaceTwo" presStyleCnt="0"/>
      <dgm:spPr/>
    </dgm:pt>
    <dgm:pt modelId="{7FFCE49F-B93A-4972-A8ED-2B66850215AC}" type="pres">
      <dgm:prSet presAssocID="{F7E7EB7E-EC89-44A1-9EA5-17F4D367EB3B}" presName="vertTwo" presStyleCnt="0"/>
      <dgm:spPr/>
    </dgm:pt>
    <dgm:pt modelId="{393E1837-3F65-4618-92DE-76B73DE8E01A}" type="pres">
      <dgm:prSet presAssocID="{F7E7EB7E-EC89-44A1-9EA5-17F4D367EB3B}" presName="txTwo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8E3EB0-A560-4BC5-ABCE-48A10AAA2E63}" type="pres">
      <dgm:prSet presAssocID="{F7E7EB7E-EC89-44A1-9EA5-17F4D367EB3B}" presName="horzTwo" presStyleCnt="0"/>
      <dgm:spPr/>
    </dgm:pt>
    <dgm:pt modelId="{C78BFD7F-1440-4094-B3F7-C68994B73C12}" type="pres">
      <dgm:prSet presAssocID="{9CAF41EE-CD83-4A1E-AD41-587644170182}" presName="sibSpaceOne" presStyleCnt="0"/>
      <dgm:spPr/>
    </dgm:pt>
    <dgm:pt modelId="{2684E686-7F65-40FF-B039-2A0DA5082019}" type="pres">
      <dgm:prSet presAssocID="{2970C64C-7571-4A31-AE38-BDAEBB1710AB}" presName="vertOne" presStyleCnt="0"/>
      <dgm:spPr/>
    </dgm:pt>
    <dgm:pt modelId="{2299BA7A-03C0-4DBA-AAF0-4217C6CDD436}" type="pres">
      <dgm:prSet presAssocID="{2970C64C-7571-4A31-AE38-BDAEBB1710AB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28EA7A-8BE8-4B60-A746-C8951E39DEBA}" type="pres">
      <dgm:prSet presAssocID="{2970C64C-7571-4A31-AE38-BDAEBB1710AB}" presName="parTransOne" presStyleCnt="0"/>
      <dgm:spPr/>
    </dgm:pt>
    <dgm:pt modelId="{7D97AFB1-53A3-49C2-BD56-C704B4740101}" type="pres">
      <dgm:prSet presAssocID="{2970C64C-7571-4A31-AE38-BDAEBB1710AB}" presName="horzOne" presStyleCnt="0"/>
      <dgm:spPr/>
    </dgm:pt>
    <dgm:pt modelId="{39EF0B91-9094-46BE-821E-FC6B0AF4E0F3}" type="pres">
      <dgm:prSet presAssocID="{10CE0BBA-FD45-4E94-9633-0F7137666644}" presName="vertTwo" presStyleCnt="0"/>
      <dgm:spPr/>
    </dgm:pt>
    <dgm:pt modelId="{21BABD51-1756-4481-AE52-56A65DB06A5A}" type="pres">
      <dgm:prSet presAssocID="{10CE0BBA-FD45-4E94-9633-0F7137666644}" presName="txTwo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EDBBB6-0CEF-468C-99F0-6192CAFEB23F}" type="pres">
      <dgm:prSet presAssocID="{10CE0BBA-FD45-4E94-9633-0F7137666644}" presName="horzTwo" presStyleCnt="0"/>
      <dgm:spPr/>
    </dgm:pt>
    <dgm:pt modelId="{7CC79E68-0240-4F4D-B498-24E8B6C204EC}" type="pres">
      <dgm:prSet presAssocID="{431FDFC4-EBA8-43F7-B28B-F3699857DFB1}" presName="sibSpaceTwo" presStyleCnt="0"/>
      <dgm:spPr/>
    </dgm:pt>
    <dgm:pt modelId="{A2BEE6D4-0B5A-476E-B7CA-EBCBEE5A6B4B}" type="pres">
      <dgm:prSet presAssocID="{630C4E20-4345-485B-BF36-FA6D15D98DFE}" presName="vertTwo" presStyleCnt="0"/>
      <dgm:spPr/>
    </dgm:pt>
    <dgm:pt modelId="{29862F0D-7724-4774-B0F7-9903ABA01B2B}" type="pres">
      <dgm:prSet presAssocID="{630C4E20-4345-485B-BF36-FA6D15D98DFE}" presName="txTwo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86BB84-A847-468F-9185-C02A7030C1C5}" type="pres">
      <dgm:prSet presAssocID="{630C4E20-4345-485B-BF36-FA6D15D98DFE}" presName="horzTwo" presStyleCnt="0"/>
      <dgm:spPr/>
    </dgm:pt>
  </dgm:ptLst>
  <dgm:cxnLst>
    <dgm:cxn modelId="{D2FA1F1C-0700-4B5E-B143-ABA537172061}" type="presOf" srcId="{B49F19E0-46D3-4483-9ED7-083355C2F37C}" destId="{D59BA546-F088-49AF-A56B-D0291C8DFA85}" srcOrd="0" destOrd="0" presId="urn:microsoft.com/office/officeart/2005/8/layout/hierarchy4"/>
    <dgm:cxn modelId="{8DDDCBB5-22CB-47CD-BC62-14E7C08B84B7}" srcId="{1BA81371-1A07-4E49-BC22-39B36DE56096}" destId="{FD45571B-49C2-4A71-875F-F61F3C6F7B2F}" srcOrd="2" destOrd="0" parTransId="{65EA87B1-8651-402C-B2C4-9CA86519FF08}" sibTransId="{9CAF41EE-CD83-4A1E-AD41-587644170182}"/>
    <dgm:cxn modelId="{B0774053-3F6A-479B-BDB2-BB212AFC5E79}" srcId="{492EC450-C936-4C49-8F07-446D19D4418D}" destId="{0A8B3C87-D1D1-4B07-B8E2-1DAD8DE869F0}" srcOrd="0" destOrd="0" parTransId="{3E2C5F9D-9457-4315-897B-DC4D2A045301}" sibTransId="{865B5227-2974-404B-ADEA-34F653F4F9D7}"/>
    <dgm:cxn modelId="{B55B2EC1-4A31-48FD-A679-E1705E61B324}" type="presOf" srcId="{492EC450-C936-4C49-8F07-446D19D4418D}" destId="{3C872C32-86BB-4AB2-9E7F-9F35BFAFB9B2}" srcOrd="0" destOrd="0" presId="urn:microsoft.com/office/officeart/2005/8/layout/hierarchy4"/>
    <dgm:cxn modelId="{CCD64A91-29AF-41CB-9AC5-B01CCD445D61}" srcId="{E27B291D-94B3-4018-BC8B-1BD7C555D320}" destId="{B49F19E0-46D3-4483-9ED7-083355C2F37C}" srcOrd="1" destOrd="0" parTransId="{C6098A7A-D448-4E45-B000-088F4076D520}" sibTransId="{0D5D5BAC-CF4D-499E-94E1-F91F724491EF}"/>
    <dgm:cxn modelId="{7677B815-42CF-437A-BC36-B37A35F629CB}" srcId="{492EC450-C936-4C49-8F07-446D19D4418D}" destId="{B935ABBC-0781-4A08-8B50-1C69DE43386C}" srcOrd="1" destOrd="0" parTransId="{4A1CB16B-CFAB-4614-ACD2-F79C68B3C6C5}" sibTransId="{5B984E27-75B1-4A7B-86EE-ACED445C86F0}"/>
    <dgm:cxn modelId="{CBA23AF8-F18E-465A-8A24-FE6948B22B51}" type="presOf" srcId="{10CE0BBA-FD45-4E94-9633-0F7137666644}" destId="{21BABD51-1756-4481-AE52-56A65DB06A5A}" srcOrd="0" destOrd="0" presId="urn:microsoft.com/office/officeart/2005/8/layout/hierarchy4"/>
    <dgm:cxn modelId="{8CA833B4-9260-41CB-9707-1C3D305FABF6}" type="presOf" srcId="{FD45571B-49C2-4A71-875F-F61F3C6F7B2F}" destId="{F2A3BDEA-93AF-403C-9EAF-E4C2C9E9CC03}" srcOrd="0" destOrd="0" presId="urn:microsoft.com/office/officeart/2005/8/layout/hierarchy4"/>
    <dgm:cxn modelId="{CDBC5BDD-38E8-4785-B982-AC826BEB1936}" srcId="{E27B291D-94B3-4018-BC8B-1BD7C555D320}" destId="{482F2CC1-71D7-4155-9FBA-C504AC955686}" srcOrd="0" destOrd="0" parTransId="{CCA475D6-B9C8-4608-9C7E-7B174E499200}" sibTransId="{2E7625C6-920A-42CB-B511-3CE07217161A}"/>
    <dgm:cxn modelId="{13FE0773-2726-419A-A839-34C163C8EB75}" srcId="{FD45571B-49C2-4A71-875F-F61F3C6F7B2F}" destId="{F7E7EB7E-EC89-44A1-9EA5-17F4D367EB3B}" srcOrd="1" destOrd="0" parTransId="{464DFE5B-698E-408F-9AB3-E277F02D810B}" sibTransId="{8ABA9285-B004-4463-9E43-F8B8F73F87BC}"/>
    <dgm:cxn modelId="{71933B2E-1500-4B49-888E-65FC900F4DBE}" type="presOf" srcId="{630C4E20-4345-485B-BF36-FA6D15D98DFE}" destId="{29862F0D-7724-4774-B0F7-9903ABA01B2B}" srcOrd="0" destOrd="0" presId="urn:microsoft.com/office/officeart/2005/8/layout/hierarchy4"/>
    <dgm:cxn modelId="{BAABE6E6-753D-4C13-9F15-56B0B9FF918D}" type="presOf" srcId="{8D191163-FDFD-42EC-B2DD-85FC88C23295}" destId="{EEE87D48-F86F-457B-87A5-7B9AAD4B10D1}" srcOrd="0" destOrd="0" presId="urn:microsoft.com/office/officeart/2005/8/layout/hierarchy4"/>
    <dgm:cxn modelId="{9B56F110-27BE-40CA-84B3-928AF54491A9}" type="presOf" srcId="{1BA81371-1A07-4E49-BC22-39B36DE56096}" destId="{6C9D104F-A459-4F1B-B6C1-9A87B73057F2}" srcOrd="0" destOrd="0" presId="urn:microsoft.com/office/officeart/2005/8/layout/hierarchy4"/>
    <dgm:cxn modelId="{0725836B-0DC6-491F-84F4-AF0F48A43254}" type="presOf" srcId="{2970C64C-7571-4A31-AE38-BDAEBB1710AB}" destId="{2299BA7A-03C0-4DBA-AAF0-4217C6CDD436}" srcOrd="0" destOrd="0" presId="urn:microsoft.com/office/officeart/2005/8/layout/hierarchy4"/>
    <dgm:cxn modelId="{C1C3F36E-D756-4DDD-96E3-AB9D8CADE878}" srcId="{2970C64C-7571-4A31-AE38-BDAEBB1710AB}" destId="{630C4E20-4345-485B-BF36-FA6D15D98DFE}" srcOrd="1" destOrd="0" parTransId="{0F8892FB-2DF5-4845-A956-81931CAB9D6A}" sibTransId="{C5AE4A4C-D7FA-4C91-BC32-B3D1D4E9879F}"/>
    <dgm:cxn modelId="{0274C8E4-A720-4252-A9C3-27A6CCDA9102}" srcId="{1BA81371-1A07-4E49-BC22-39B36DE56096}" destId="{492EC450-C936-4C49-8F07-446D19D4418D}" srcOrd="1" destOrd="0" parTransId="{5D723F39-D55D-4A1D-87D9-034092D3AC1C}" sibTransId="{4D991CE2-0C4E-48C5-A602-B53611927408}"/>
    <dgm:cxn modelId="{D93B866B-36AC-4082-BAF6-87595561C6C0}" srcId="{FD45571B-49C2-4A71-875F-F61F3C6F7B2F}" destId="{8D191163-FDFD-42EC-B2DD-85FC88C23295}" srcOrd="0" destOrd="0" parTransId="{6BE21950-B248-40DF-9A6F-C7467E68627A}" sibTransId="{709FD6E8-BE1B-4EAF-B3DF-A3FD7BD0FCAF}"/>
    <dgm:cxn modelId="{345FE681-E9BF-40DC-9E61-38D2575970D3}" srcId="{2970C64C-7571-4A31-AE38-BDAEBB1710AB}" destId="{10CE0BBA-FD45-4E94-9633-0F7137666644}" srcOrd="0" destOrd="0" parTransId="{92D747FE-F4C4-4196-9194-14C1A6BC5E07}" sibTransId="{431FDFC4-EBA8-43F7-B28B-F3699857DFB1}"/>
    <dgm:cxn modelId="{6873DCE6-6DB0-4CC4-B605-EFC675EA30FC}" type="presOf" srcId="{482F2CC1-71D7-4155-9FBA-C504AC955686}" destId="{F8A04ADA-F77D-4979-BE8D-6ED34C997758}" srcOrd="0" destOrd="0" presId="urn:microsoft.com/office/officeart/2005/8/layout/hierarchy4"/>
    <dgm:cxn modelId="{05B6F69A-CB19-440B-A50F-D4EA6B70A98A}" srcId="{1BA81371-1A07-4E49-BC22-39B36DE56096}" destId="{2970C64C-7571-4A31-AE38-BDAEBB1710AB}" srcOrd="3" destOrd="0" parTransId="{B9F222CF-865E-43DA-9C9A-696BF8E57BA9}" sibTransId="{9F22DF4B-596D-42CB-BC66-D4CCF44D6EA7}"/>
    <dgm:cxn modelId="{E7D644CE-1F27-43E0-B51E-3F6013AF78DA}" type="presOf" srcId="{0A8B3C87-D1D1-4B07-B8E2-1DAD8DE869F0}" destId="{89D3CC86-6EAF-43EA-9904-C50C7C184814}" srcOrd="0" destOrd="0" presId="urn:microsoft.com/office/officeart/2005/8/layout/hierarchy4"/>
    <dgm:cxn modelId="{7BBE5B31-BF42-4C67-9844-6D586AE43BB0}" type="presOf" srcId="{E27B291D-94B3-4018-BC8B-1BD7C555D320}" destId="{6F7911C4-7EB2-48A8-BBE2-EEAC84534FFC}" srcOrd="0" destOrd="0" presId="urn:microsoft.com/office/officeart/2005/8/layout/hierarchy4"/>
    <dgm:cxn modelId="{7EF854DF-07F8-4B1A-86DA-F4F9CD2E294A}" srcId="{1BA81371-1A07-4E49-BC22-39B36DE56096}" destId="{E27B291D-94B3-4018-BC8B-1BD7C555D320}" srcOrd="0" destOrd="0" parTransId="{1F7DE632-8BE3-4367-9AFA-2E2FB5E5A768}" sibTransId="{880F8D9D-662F-4B15-9EBF-03FFD1B0DF9C}"/>
    <dgm:cxn modelId="{DE9A9138-E487-4A77-B60E-4C2779D82DD6}" type="presOf" srcId="{B935ABBC-0781-4A08-8B50-1C69DE43386C}" destId="{7DACF1F0-1259-448C-810F-7A2E86D2C849}" srcOrd="0" destOrd="0" presId="urn:microsoft.com/office/officeart/2005/8/layout/hierarchy4"/>
    <dgm:cxn modelId="{2373734F-9939-426B-83B1-E59BA55F1B66}" type="presOf" srcId="{F7E7EB7E-EC89-44A1-9EA5-17F4D367EB3B}" destId="{393E1837-3F65-4618-92DE-76B73DE8E01A}" srcOrd="0" destOrd="0" presId="urn:microsoft.com/office/officeart/2005/8/layout/hierarchy4"/>
    <dgm:cxn modelId="{A2213A72-24DA-4E10-B60E-CC5AAC29B832}" type="presParOf" srcId="{6C9D104F-A459-4F1B-B6C1-9A87B73057F2}" destId="{F6395E88-EEB2-4F4D-9109-20C14DA2B7C0}" srcOrd="0" destOrd="0" presId="urn:microsoft.com/office/officeart/2005/8/layout/hierarchy4"/>
    <dgm:cxn modelId="{C911C267-0596-47CE-8943-C0DD1365EF50}" type="presParOf" srcId="{F6395E88-EEB2-4F4D-9109-20C14DA2B7C0}" destId="{6F7911C4-7EB2-48A8-BBE2-EEAC84534FFC}" srcOrd="0" destOrd="0" presId="urn:microsoft.com/office/officeart/2005/8/layout/hierarchy4"/>
    <dgm:cxn modelId="{16FE3508-5B38-4583-9E8F-F0815921461A}" type="presParOf" srcId="{F6395E88-EEB2-4F4D-9109-20C14DA2B7C0}" destId="{4AD09705-9F5C-4B47-9890-439B51D73913}" srcOrd="1" destOrd="0" presId="urn:microsoft.com/office/officeart/2005/8/layout/hierarchy4"/>
    <dgm:cxn modelId="{FAEA7201-0EE2-4C5C-9E20-D0775DC594EC}" type="presParOf" srcId="{F6395E88-EEB2-4F4D-9109-20C14DA2B7C0}" destId="{976D69E7-BEA3-4657-B654-977300178CF1}" srcOrd="2" destOrd="0" presId="urn:microsoft.com/office/officeart/2005/8/layout/hierarchy4"/>
    <dgm:cxn modelId="{6D07C34D-9676-4A15-82D1-F05CB5B2A863}" type="presParOf" srcId="{976D69E7-BEA3-4657-B654-977300178CF1}" destId="{57475B88-BA4F-41BD-ABAF-F38F4AA30784}" srcOrd="0" destOrd="0" presId="urn:microsoft.com/office/officeart/2005/8/layout/hierarchy4"/>
    <dgm:cxn modelId="{422C4D87-2007-4C68-B4F7-CB273F056805}" type="presParOf" srcId="{57475B88-BA4F-41BD-ABAF-F38F4AA30784}" destId="{F8A04ADA-F77D-4979-BE8D-6ED34C997758}" srcOrd="0" destOrd="0" presId="urn:microsoft.com/office/officeart/2005/8/layout/hierarchy4"/>
    <dgm:cxn modelId="{89698282-AD1D-4FF7-8045-A91B1DB279CF}" type="presParOf" srcId="{57475B88-BA4F-41BD-ABAF-F38F4AA30784}" destId="{0EC07498-169F-467E-B17C-72ADC23202EF}" srcOrd="1" destOrd="0" presId="urn:microsoft.com/office/officeart/2005/8/layout/hierarchy4"/>
    <dgm:cxn modelId="{894400F9-AD00-4445-926B-F3A2BEC16810}" type="presParOf" srcId="{976D69E7-BEA3-4657-B654-977300178CF1}" destId="{E691828B-9A47-4A32-80D5-C2FD39E51544}" srcOrd="1" destOrd="0" presId="urn:microsoft.com/office/officeart/2005/8/layout/hierarchy4"/>
    <dgm:cxn modelId="{F92E7E4C-79F5-4858-A2AC-84D4EE1E6809}" type="presParOf" srcId="{976D69E7-BEA3-4657-B654-977300178CF1}" destId="{547BE82D-E2F4-4D16-A236-EF5707938D12}" srcOrd="2" destOrd="0" presId="urn:microsoft.com/office/officeart/2005/8/layout/hierarchy4"/>
    <dgm:cxn modelId="{AF3E15C1-04DD-4993-8260-32C81D180B36}" type="presParOf" srcId="{547BE82D-E2F4-4D16-A236-EF5707938D12}" destId="{D59BA546-F088-49AF-A56B-D0291C8DFA85}" srcOrd="0" destOrd="0" presId="urn:microsoft.com/office/officeart/2005/8/layout/hierarchy4"/>
    <dgm:cxn modelId="{B4AB4E1B-6C99-41B1-9EC6-6FE1AAEBEB21}" type="presParOf" srcId="{547BE82D-E2F4-4D16-A236-EF5707938D12}" destId="{93743A2A-9F43-4987-A02A-E50A1012B853}" srcOrd="1" destOrd="0" presId="urn:microsoft.com/office/officeart/2005/8/layout/hierarchy4"/>
    <dgm:cxn modelId="{5119688F-C72F-4ED2-A841-F237DC03B4E7}" type="presParOf" srcId="{6C9D104F-A459-4F1B-B6C1-9A87B73057F2}" destId="{3A2DC492-4469-4976-961E-C921638E2CA7}" srcOrd="1" destOrd="0" presId="urn:microsoft.com/office/officeart/2005/8/layout/hierarchy4"/>
    <dgm:cxn modelId="{28790880-AC1D-4D45-B5D6-E8506B6219F5}" type="presParOf" srcId="{6C9D104F-A459-4F1B-B6C1-9A87B73057F2}" destId="{A5459FDE-B76E-40F5-9CCD-CD0D9E5FF4A8}" srcOrd="2" destOrd="0" presId="urn:microsoft.com/office/officeart/2005/8/layout/hierarchy4"/>
    <dgm:cxn modelId="{79796A79-214E-44E4-873D-91314EFF3CA6}" type="presParOf" srcId="{A5459FDE-B76E-40F5-9CCD-CD0D9E5FF4A8}" destId="{3C872C32-86BB-4AB2-9E7F-9F35BFAFB9B2}" srcOrd="0" destOrd="0" presId="urn:microsoft.com/office/officeart/2005/8/layout/hierarchy4"/>
    <dgm:cxn modelId="{400176EB-0FA6-4DFE-AE04-09C4A2A8500F}" type="presParOf" srcId="{A5459FDE-B76E-40F5-9CCD-CD0D9E5FF4A8}" destId="{320C3765-D216-4A70-AB99-486513CBE868}" srcOrd="1" destOrd="0" presId="urn:microsoft.com/office/officeart/2005/8/layout/hierarchy4"/>
    <dgm:cxn modelId="{5F9A0977-03AC-4396-A9DA-C2CF10ED6F4B}" type="presParOf" srcId="{A5459FDE-B76E-40F5-9CCD-CD0D9E5FF4A8}" destId="{243A94C4-0070-4DAC-8670-D72CC95B4342}" srcOrd="2" destOrd="0" presId="urn:microsoft.com/office/officeart/2005/8/layout/hierarchy4"/>
    <dgm:cxn modelId="{53C13A32-021D-4996-A32F-B89BC49802BA}" type="presParOf" srcId="{243A94C4-0070-4DAC-8670-D72CC95B4342}" destId="{70B48FC2-0DE7-4E52-A7DC-D425C5DA22CE}" srcOrd="0" destOrd="0" presId="urn:microsoft.com/office/officeart/2005/8/layout/hierarchy4"/>
    <dgm:cxn modelId="{B077DD9B-F768-453B-80E2-2782D27E73DF}" type="presParOf" srcId="{70B48FC2-0DE7-4E52-A7DC-D425C5DA22CE}" destId="{89D3CC86-6EAF-43EA-9904-C50C7C184814}" srcOrd="0" destOrd="0" presId="urn:microsoft.com/office/officeart/2005/8/layout/hierarchy4"/>
    <dgm:cxn modelId="{101288E2-78AC-43CC-9C55-C78F1714DD78}" type="presParOf" srcId="{70B48FC2-0DE7-4E52-A7DC-D425C5DA22CE}" destId="{770C21FC-8533-4CAC-9DE2-D0384ABD2795}" srcOrd="1" destOrd="0" presId="urn:microsoft.com/office/officeart/2005/8/layout/hierarchy4"/>
    <dgm:cxn modelId="{7FCE5C55-C5D8-4EE0-823F-9767C88F2279}" type="presParOf" srcId="{243A94C4-0070-4DAC-8670-D72CC95B4342}" destId="{D1A74159-97EB-487B-A27D-715D0A294BB4}" srcOrd="1" destOrd="0" presId="urn:microsoft.com/office/officeart/2005/8/layout/hierarchy4"/>
    <dgm:cxn modelId="{965812B9-0F17-48C6-B77D-D12EE180E1B1}" type="presParOf" srcId="{243A94C4-0070-4DAC-8670-D72CC95B4342}" destId="{9A481CE9-5BFB-46EA-9CFF-66B9F013E450}" srcOrd="2" destOrd="0" presId="urn:microsoft.com/office/officeart/2005/8/layout/hierarchy4"/>
    <dgm:cxn modelId="{E83402ED-214D-4747-8D2C-03E3FC0CBE2B}" type="presParOf" srcId="{9A481CE9-5BFB-46EA-9CFF-66B9F013E450}" destId="{7DACF1F0-1259-448C-810F-7A2E86D2C849}" srcOrd="0" destOrd="0" presId="urn:microsoft.com/office/officeart/2005/8/layout/hierarchy4"/>
    <dgm:cxn modelId="{F34A9C10-251B-487A-8F57-9F9F0EA2FE90}" type="presParOf" srcId="{9A481CE9-5BFB-46EA-9CFF-66B9F013E450}" destId="{1BBEFD70-E336-4AC5-B04E-89AF88C4147E}" srcOrd="1" destOrd="0" presId="urn:microsoft.com/office/officeart/2005/8/layout/hierarchy4"/>
    <dgm:cxn modelId="{1CD3852E-01A8-43FB-BC3A-1E66A849F50B}" type="presParOf" srcId="{6C9D104F-A459-4F1B-B6C1-9A87B73057F2}" destId="{412B44D4-04B7-45AD-BC29-D04A54280E18}" srcOrd="3" destOrd="0" presId="urn:microsoft.com/office/officeart/2005/8/layout/hierarchy4"/>
    <dgm:cxn modelId="{4E2A3959-1F8D-4796-8768-939C6D237C58}" type="presParOf" srcId="{6C9D104F-A459-4F1B-B6C1-9A87B73057F2}" destId="{9BA133F6-7EDD-41ED-9C49-EB92AAF1FDF6}" srcOrd="4" destOrd="0" presId="urn:microsoft.com/office/officeart/2005/8/layout/hierarchy4"/>
    <dgm:cxn modelId="{696BB22D-4EE1-416F-9C6C-8FFA777FDB4E}" type="presParOf" srcId="{9BA133F6-7EDD-41ED-9C49-EB92AAF1FDF6}" destId="{F2A3BDEA-93AF-403C-9EAF-E4C2C9E9CC03}" srcOrd="0" destOrd="0" presId="urn:microsoft.com/office/officeart/2005/8/layout/hierarchy4"/>
    <dgm:cxn modelId="{F4638DB4-CBFA-40C8-87DC-70DD9A0F60BB}" type="presParOf" srcId="{9BA133F6-7EDD-41ED-9C49-EB92AAF1FDF6}" destId="{B1DE76C5-FD6D-4F04-81B5-24883A3CFF21}" srcOrd="1" destOrd="0" presId="urn:microsoft.com/office/officeart/2005/8/layout/hierarchy4"/>
    <dgm:cxn modelId="{D509671C-91A0-48A8-877F-4C8DBEB6CFAA}" type="presParOf" srcId="{9BA133F6-7EDD-41ED-9C49-EB92AAF1FDF6}" destId="{4EBC4B3E-A5B0-439A-80A5-6BCA317AC0DB}" srcOrd="2" destOrd="0" presId="urn:microsoft.com/office/officeart/2005/8/layout/hierarchy4"/>
    <dgm:cxn modelId="{D61E934B-6032-4140-B818-4960B28AF5D1}" type="presParOf" srcId="{4EBC4B3E-A5B0-439A-80A5-6BCA317AC0DB}" destId="{8759E399-E270-4EA3-BEDE-AD65F92C6D20}" srcOrd="0" destOrd="0" presId="urn:microsoft.com/office/officeart/2005/8/layout/hierarchy4"/>
    <dgm:cxn modelId="{17B9B357-DA3E-493E-B36E-A4ED8FF8AE22}" type="presParOf" srcId="{8759E399-E270-4EA3-BEDE-AD65F92C6D20}" destId="{EEE87D48-F86F-457B-87A5-7B9AAD4B10D1}" srcOrd="0" destOrd="0" presId="urn:microsoft.com/office/officeart/2005/8/layout/hierarchy4"/>
    <dgm:cxn modelId="{546707E3-AC47-4E26-A135-859FA7135ABB}" type="presParOf" srcId="{8759E399-E270-4EA3-BEDE-AD65F92C6D20}" destId="{8ED5C851-0CE1-4207-96ED-8DA4A4E8115C}" srcOrd="1" destOrd="0" presId="urn:microsoft.com/office/officeart/2005/8/layout/hierarchy4"/>
    <dgm:cxn modelId="{F6829D63-83D3-47C1-81EF-4D7F11805019}" type="presParOf" srcId="{4EBC4B3E-A5B0-439A-80A5-6BCA317AC0DB}" destId="{8E3BFC44-6951-47D7-BA3F-28F3C1210484}" srcOrd="1" destOrd="0" presId="urn:microsoft.com/office/officeart/2005/8/layout/hierarchy4"/>
    <dgm:cxn modelId="{A28F95A3-16D8-4FE3-9E16-7D2C9F893F26}" type="presParOf" srcId="{4EBC4B3E-A5B0-439A-80A5-6BCA317AC0DB}" destId="{7FFCE49F-B93A-4972-A8ED-2B66850215AC}" srcOrd="2" destOrd="0" presId="urn:microsoft.com/office/officeart/2005/8/layout/hierarchy4"/>
    <dgm:cxn modelId="{2850315E-A54B-4AC7-B48E-D1E8ED692F00}" type="presParOf" srcId="{7FFCE49F-B93A-4972-A8ED-2B66850215AC}" destId="{393E1837-3F65-4618-92DE-76B73DE8E01A}" srcOrd="0" destOrd="0" presId="urn:microsoft.com/office/officeart/2005/8/layout/hierarchy4"/>
    <dgm:cxn modelId="{E845AC76-567A-4317-8299-363EA10BE255}" type="presParOf" srcId="{7FFCE49F-B93A-4972-A8ED-2B66850215AC}" destId="{2A8E3EB0-A560-4BC5-ABCE-48A10AAA2E63}" srcOrd="1" destOrd="0" presId="urn:microsoft.com/office/officeart/2005/8/layout/hierarchy4"/>
    <dgm:cxn modelId="{0151CDE4-5760-42DA-A274-EFDEDD24D30F}" type="presParOf" srcId="{6C9D104F-A459-4F1B-B6C1-9A87B73057F2}" destId="{C78BFD7F-1440-4094-B3F7-C68994B73C12}" srcOrd="5" destOrd="0" presId="urn:microsoft.com/office/officeart/2005/8/layout/hierarchy4"/>
    <dgm:cxn modelId="{D9BF55FA-0EFD-4615-AC50-AB1FFD4C8B71}" type="presParOf" srcId="{6C9D104F-A459-4F1B-B6C1-9A87B73057F2}" destId="{2684E686-7F65-40FF-B039-2A0DA5082019}" srcOrd="6" destOrd="0" presId="urn:microsoft.com/office/officeart/2005/8/layout/hierarchy4"/>
    <dgm:cxn modelId="{F6F0D10A-9F43-4FF5-AC3D-F775643525C1}" type="presParOf" srcId="{2684E686-7F65-40FF-B039-2A0DA5082019}" destId="{2299BA7A-03C0-4DBA-AAF0-4217C6CDD436}" srcOrd="0" destOrd="0" presId="urn:microsoft.com/office/officeart/2005/8/layout/hierarchy4"/>
    <dgm:cxn modelId="{A96CA68D-2777-4F58-8C22-DDC6000E969E}" type="presParOf" srcId="{2684E686-7F65-40FF-B039-2A0DA5082019}" destId="{7628EA7A-8BE8-4B60-A746-C8951E39DEBA}" srcOrd="1" destOrd="0" presId="urn:microsoft.com/office/officeart/2005/8/layout/hierarchy4"/>
    <dgm:cxn modelId="{0754E3F8-0F3C-427C-B6D0-6A939E333F60}" type="presParOf" srcId="{2684E686-7F65-40FF-B039-2A0DA5082019}" destId="{7D97AFB1-53A3-49C2-BD56-C704B4740101}" srcOrd="2" destOrd="0" presId="urn:microsoft.com/office/officeart/2005/8/layout/hierarchy4"/>
    <dgm:cxn modelId="{0DD53ED1-F48A-4089-91E9-7FD6F6198BA5}" type="presParOf" srcId="{7D97AFB1-53A3-49C2-BD56-C704B4740101}" destId="{39EF0B91-9094-46BE-821E-FC6B0AF4E0F3}" srcOrd="0" destOrd="0" presId="urn:microsoft.com/office/officeart/2005/8/layout/hierarchy4"/>
    <dgm:cxn modelId="{46A46AD7-17D1-44B3-B5C8-07416284F71B}" type="presParOf" srcId="{39EF0B91-9094-46BE-821E-FC6B0AF4E0F3}" destId="{21BABD51-1756-4481-AE52-56A65DB06A5A}" srcOrd="0" destOrd="0" presId="urn:microsoft.com/office/officeart/2005/8/layout/hierarchy4"/>
    <dgm:cxn modelId="{22DDDBE3-D7BD-49AA-B923-6699D86FEF9A}" type="presParOf" srcId="{39EF0B91-9094-46BE-821E-FC6B0AF4E0F3}" destId="{3AEDBBB6-0CEF-468C-99F0-6192CAFEB23F}" srcOrd="1" destOrd="0" presId="urn:microsoft.com/office/officeart/2005/8/layout/hierarchy4"/>
    <dgm:cxn modelId="{A5F16F4F-E58B-487C-8B6C-A2212E43CB6A}" type="presParOf" srcId="{7D97AFB1-53A3-49C2-BD56-C704B4740101}" destId="{7CC79E68-0240-4F4D-B498-24E8B6C204EC}" srcOrd="1" destOrd="0" presId="urn:microsoft.com/office/officeart/2005/8/layout/hierarchy4"/>
    <dgm:cxn modelId="{462022E8-4183-46A7-8FD5-38BCDFAC86BF}" type="presParOf" srcId="{7D97AFB1-53A3-49C2-BD56-C704B4740101}" destId="{A2BEE6D4-0B5A-476E-B7CA-EBCBEE5A6B4B}" srcOrd="2" destOrd="0" presId="urn:microsoft.com/office/officeart/2005/8/layout/hierarchy4"/>
    <dgm:cxn modelId="{F9ED051F-3EC5-4F71-BB44-6DEE204F4887}" type="presParOf" srcId="{A2BEE6D4-0B5A-476E-B7CA-EBCBEE5A6B4B}" destId="{29862F0D-7724-4774-B0F7-9903ABA01B2B}" srcOrd="0" destOrd="0" presId="urn:microsoft.com/office/officeart/2005/8/layout/hierarchy4"/>
    <dgm:cxn modelId="{B8095146-9174-485D-84FE-E57CE7456321}" type="presParOf" srcId="{A2BEE6D4-0B5A-476E-B7CA-EBCBEE5A6B4B}" destId="{8386BB84-A847-468F-9185-C02A7030C1C5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2.bin"/></Relationships>
</file>

<file path=ppt/drawings/_rels/vmlDrawing3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3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17BF-863B-4072-A848-9DA98A5A08D3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1C74-B617-4120-8F32-D2B2198804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17BF-863B-4072-A848-9DA98A5A08D3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1C74-B617-4120-8F32-D2B2198804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17BF-863B-4072-A848-9DA98A5A08D3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1C74-B617-4120-8F32-D2B2198804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17BF-863B-4072-A848-9DA98A5A08D3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1C74-B617-4120-8F32-D2B2198804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17BF-863B-4072-A848-9DA98A5A08D3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1C74-B617-4120-8F32-D2B2198804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17BF-863B-4072-A848-9DA98A5A08D3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1C74-B617-4120-8F32-D2B2198804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17BF-863B-4072-A848-9DA98A5A08D3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1C74-B617-4120-8F32-D2B2198804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17BF-863B-4072-A848-9DA98A5A08D3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1C74-B617-4120-8F32-D2B2198804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17BF-863B-4072-A848-9DA98A5A08D3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1C74-B617-4120-8F32-D2B2198804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17BF-863B-4072-A848-9DA98A5A08D3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1C74-B617-4120-8F32-D2B2198804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17BF-863B-4072-A848-9DA98A5A08D3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1C74-B617-4120-8F32-D2B2198804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17BF-863B-4072-A848-9DA98A5A08D3}" type="datetimeFigureOut">
              <a:rPr lang="es-ES" smtClean="0"/>
              <a:pPr/>
              <a:t>19/10/2010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1C74-B617-4120-8F32-D2B2198804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Antonio%2011\Xornadas%20Santiago%2010-11\Reflexi&#243;n.AVI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8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12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18.xml"/><Relationship Id="rId5" Type="http://schemas.openxmlformats.org/officeDocument/2006/relationships/slide" Target="slide5.xml"/><Relationship Id="rId10" Type="http://schemas.openxmlformats.org/officeDocument/2006/relationships/slide" Target="slide19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.jpeg"/><Relationship Id="rId7" Type="http://schemas.openxmlformats.org/officeDocument/2006/relationships/slide" Target="slide2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Antonio%2011\Xornadas%20Santiago%2010-11\se&#241;ora%20pensando.AVI" TargetMode="External"/><Relationship Id="rId6" Type="http://schemas.openxmlformats.org/officeDocument/2006/relationships/slide" Target="slide22.xml"/><Relationship Id="rId11" Type="http://schemas.openxmlformats.org/officeDocument/2006/relationships/slide" Target="slide20.xml"/><Relationship Id="rId5" Type="http://schemas.openxmlformats.org/officeDocument/2006/relationships/slide" Target="slide26.xml"/><Relationship Id="rId10" Type="http://schemas.openxmlformats.org/officeDocument/2006/relationships/slide" Target="slide23.xml"/><Relationship Id="rId4" Type="http://schemas.openxmlformats.org/officeDocument/2006/relationships/image" Target="../media/image7.png"/><Relationship Id="rId9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slide" Target="slide26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slide" Target="slide26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3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Reflexió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00165" y="2071678"/>
            <a:ext cx="7772400" cy="1470025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85965" y="3827453"/>
            <a:ext cx="6400800" cy="1752600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714663" y="226981"/>
            <a:ext cx="4214842" cy="46800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PROXECTO LECTOR</a:t>
            </a:r>
          </a:p>
          <a:p>
            <a:pPr algn="ctr"/>
            <a:endParaRPr lang="es-ES" dirty="0"/>
          </a:p>
        </p:txBody>
      </p:sp>
      <p:grpSp>
        <p:nvGrpSpPr>
          <p:cNvPr id="5" name="13 Grupo"/>
          <p:cNvGrpSpPr/>
          <p:nvPr/>
        </p:nvGrpSpPr>
        <p:grpSpPr>
          <a:xfrm>
            <a:off x="3786182" y="1084237"/>
            <a:ext cx="1828840" cy="661884"/>
            <a:chOff x="1571017" y="1243807"/>
            <a:chExt cx="1286502" cy="661884"/>
          </a:xfrm>
          <a:scene3d>
            <a:camera prst="orthographicFront"/>
            <a:lightRig rig="flat" dir="t"/>
          </a:scene3d>
        </p:grpSpPr>
        <p:sp>
          <p:nvSpPr>
            <p:cNvPr id="15" name="14 Rectángulo redondeado"/>
            <p:cNvSpPr/>
            <p:nvPr/>
          </p:nvSpPr>
          <p:spPr>
            <a:xfrm>
              <a:off x="1571017" y="1243807"/>
              <a:ext cx="1286502" cy="66188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1590403" y="1263193"/>
              <a:ext cx="1247730" cy="623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Área  promocional</a:t>
              </a:r>
              <a:endParaRPr lang="es-ES" sz="1600" dirty="0"/>
            </a:p>
          </p:txBody>
        </p:sp>
      </p:grpSp>
      <p:sp>
        <p:nvSpPr>
          <p:cNvPr id="123" name="122 Redondear rectángulo de esquina del mismo lado"/>
          <p:cNvSpPr/>
          <p:nvPr/>
        </p:nvSpPr>
        <p:spPr>
          <a:xfrm>
            <a:off x="285720" y="1857364"/>
            <a:ext cx="3500462" cy="478634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16 Grupo"/>
          <p:cNvGrpSpPr/>
          <p:nvPr/>
        </p:nvGrpSpPr>
        <p:grpSpPr>
          <a:xfrm>
            <a:off x="1214465" y="2084369"/>
            <a:ext cx="1785950" cy="810601"/>
            <a:chOff x="140311" y="2297541"/>
            <a:chExt cx="1444588" cy="810601"/>
          </a:xfrm>
          <a:scene3d>
            <a:camera prst="orthographicFront"/>
            <a:lightRig rig="flat" dir="t"/>
          </a:scene3d>
        </p:grpSpPr>
        <p:sp>
          <p:nvSpPr>
            <p:cNvPr id="18" name="17 Rectángulo redondeado"/>
            <p:cNvSpPr/>
            <p:nvPr/>
          </p:nvSpPr>
          <p:spPr>
            <a:xfrm>
              <a:off x="140311" y="2297541"/>
              <a:ext cx="1444588" cy="81060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164053" y="2321283"/>
              <a:ext cx="1397104" cy="763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Dinamización e fomento da lectura</a:t>
              </a:r>
              <a:endParaRPr lang="es-ES" sz="1600" dirty="0"/>
            </a:p>
          </p:txBody>
        </p:sp>
      </p:grpSp>
      <p:grpSp>
        <p:nvGrpSpPr>
          <p:cNvPr id="7" name="19 Grupo"/>
          <p:cNvGrpSpPr/>
          <p:nvPr/>
        </p:nvGrpSpPr>
        <p:grpSpPr>
          <a:xfrm>
            <a:off x="3857620" y="2084369"/>
            <a:ext cx="1714512" cy="807021"/>
            <a:chOff x="1674369" y="2298727"/>
            <a:chExt cx="1040275" cy="807021"/>
          </a:xfrm>
          <a:scene3d>
            <a:camera prst="orthographicFront"/>
            <a:lightRig rig="flat" dir="t"/>
          </a:scene3d>
        </p:grpSpPr>
        <p:sp>
          <p:nvSpPr>
            <p:cNvPr id="21" name="20 Rectángulo redondeado"/>
            <p:cNvSpPr/>
            <p:nvPr/>
          </p:nvSpPr>
          <p:spPr>
            <a:xfrm>
              <a:off x="1674369" y="2298727"/>
              <a:ext cx="1040275" cy="80702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1698006" y="2322364"/>
              <a:ext cx="993001" cy="7597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Dinamización e fomento da escritura</a:t>
              </a:r>
              <a:endParaRPr lang="es-ES" sz="1600" dirty="0"/>
            </a:p>
          </p:txBody>
        </p:sp>
      </p:grpSp>
      <p:grpSp>
        <p:nvGrpSpPr>
          <p:cNvPr id="8" name="22 Grupo"/>
          <p:cNvGrpSpPr/>
          <p:nvPr/>
        </p:nvGrpSpPr>
        <p:grpSpPr>
          <a:xfrm>
            <a:off x="6572315" y="2084369"/>
            <a:ext cx="1643074" cy="780331"/>
            <a:chOff x="2782322" y="2286774"/>
            <a:chExt cx="1160963" cy="780331"/>
          </a:xfrm>
          <a:scene3d>
            <a:camera prst="orthographicFront"/>
            <a:lightRig rig="flat" dir="t"/>
          </a:scene3d>
        </p:grpSpPr>
        <p:sp>
          <p:nvSpPr>
            <p:cNvPr id="24" name="23 Rectángulo redondeado"/>
            <p:cNvSpPr/>
            <p:nvPr/>
          </p:nvSpPr>
          <p:spPr>
            <a:xfrm>
              <a:off x="2782322" y="2286774"/>
              <a:ext cx="1160963" cy="78033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805177" y="2309629"/>
              <a:ext cx="1115253" cy="7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Promoción dos recurso da biblioteca</a:t>
              </a:r>
              <a:endParaRPr lang="es-ES" sz="1600" dirty="0"/>
            </a:p>
          </p:txBody>
        </p:sp>
      </p:grpSp>
      <p:grpSp>
        <p:nvGrpSpPr>
          <p:cNvPr id="9" name="28 Grupo"/>
          <p:cNvGrpSpPr/>
          <p:nvPr/>
        </p:nvGrpSpPr>
        <p:grpSpPr>
          <a:xfrm>
            <a:off x="428647" y="3370253"/>
            <a:ext cx="1571636" cy="558813"/>
            <a:chOff x="377" y="3486849"/>
            <a:chExt cx="841792" cy="466199"/>
          </a:xfrm>
          <a:scene3d>
            <a:camera prst="orthographicFront"/>
            <a:lightRig rig="flat" dir="t"/>
          </a:scene3d>
        </p:grpSpPr>
        <p:sp>
          <p:nvSpPr>
            <p:cNvPr id="33" name="32 Rectángulo redondeado"/>
            <p:cNvSpPr/>
            <p:nvPr/>
          </p:nvSpPr>
          <p:spPr>
            <a:xfrm>
              <a:off x="377" y="3486849"/>
              <a:ext cx="841792" cy="46619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14032" y="3500504"/>
              <a:ext cx="814482" cy="4388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Plan Anual Lectura</a:t>
              </a:r>
              <a:endParaRPr lang="es-ES" sz="1600" dirty="0"/>
            </a:p>
          </p:txBody>
        </p:sp>
      </p:grpSp>
      <p:grpSp>
        <p:nvGrpSpPr>
          <p:cNvPr id="10" name="29 Grupo"/>
          <p:cNvGrpSpPr/>
          <p:nvPr/>
        </p:nvGrpSpPr>
        <p:grpSpPr>
          <a:xfrm>
            <a:off x="2257487" y="3370253"/>
            <a:ext cx="1500198" cy="558813"/>
            <a:chOff x="919500" y="3486847"/>
            <a:chExt cx="913212" cy="466199"/>
          </a:xfrm>
          <a:solidFill>
            <a:srgbClr val="990000"/>
          </a:solidFill>
          <a:scene3d>
            <a:camera prst="orthographicFront"/>
            <a:lightRig rig="flat" dir="t"/>
          </a:scene3d>
        </p:grpSpPr>
        <p:sp>
          <p:nvSpPr>
            <p:cNvPr id="31" name="30 Rectángulo redondeado"/>
            <p:cNvSpPr/>
            <p:nvPr/>
          </p:nvSpPr>
          <p:spPr>
            <a:xfrm>
              <a:off x="919500" y="3486847"/>
              <a:ext cx="913212" cy="46619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933155" y="3500502"/>
              <a:ext cx="885902" cy="4388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Hora de </a:t>
              </a:r>
              <a:r>
                <a:rPr lang="es-ES" sz="1600" dirty="0" err="1" smtClean="0"/>
                <a:t>ler</a:t>
              </a:r>
              <a:endParaRPr lang="es-ES" sz="1600" dirty="0"/>
            </a:p>
          </p:txBody>
        </p:sp>
      </p:grpSp>
      <p:grpSp>
        <p:nvGrpSpPr>
          <p:cNvPr id="12" name="35 Grupo"/>
          <p:cNvGrpSpPr/>
          <p:nvPr/>
        </p:nvGrpSpPr>
        <p:grpSpPr>
          <a:xfrm>
            <a:off x="3958923" y="3357562"/>
            <a:ext cx="1541771" cy="571504"/>
            <a:chOff x="1553035" y="4864061"/>
            <a:chExt cx="1101146" cy="486697"/>
          </a:xfrm>
          <a:scene3d>
            <a:camera prst="orthographicFront"/>
            <a:lightRig rig="flat" dir="t"/>
          </a:scene3d>
        </p:grpSpPr>
        <p:sp>
          <p:nvSpPr>
            <p:cNvPr id="43" name="42 Rectángulo redondeado"/>
            <p:cNvSpPr/>
            <p:nvPr/>
          </p:nvSpPr>
          <p:spPr>
            <a:xfrm>
              <a:off x="1553035" y="4864061"/>
              <a:ext cx="1101146" cy="48669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43 Rectángulo"/>
            <p:cNvSpPr/>
            <p:nvPr/>
          </p:nvSpPr>
          <p:spPr>
            <a:xfrm>
              <a:off x="1567290" y="4878316"/>
              <a:ext cx="1072636" cy="4581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Concursos literarios</a:t>
              </a:r>
              <a:endParaRPr lang="es-ES" sz="1600" dirty="0"/>
            </a:p>
          </p:txBody>
        </p:sp>
      </p:grpSp>
      <p:cxnSp>
        <p:nvCxnSpPr>
          <p:cNvPr id="48" name="47 Conector recto"/>
          <p:cNvCxnSpPr/>
          <p:nvPr/>
        </p:nvCxnSpPr>
        <p:spPr>
          <a:xfrm rot="5400000">
            <a:off x="3220650" y="613525"/>
            <a:ext cx="381376" cy="260779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16" idx="2"/>
          </p:cNvCxnSpPr>
          <p:nvPr/>
        </p:nvCxnSpPr>
        <p:spPr>
          <a:xfrm rot="16200000" flipH="1">
            <a:off x="5868410" y="558927"/>
            <a:ext cx="357634" cy="269325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stCxn id="16" idx="2"/>
            <a:endCxn id="21" idx="0"/>
          </p:cNvCxnSpPr>
          <p:nvPr/>
        </p:nvCxnSpPr>
        <p:spPr>
          <a:xfrm rot="16200000" flipH="1">
            <a:off x="4528922" y="1898415"/>
            <a:ext cx="357634" cy="1427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rot="5400000">
            <a:off x="1398886" y="2686808"/>
            <a:ext cx="524134" cy="89297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16200000" flipH="1">
            <a:off x="2286556" y="2692112"/>
            <a:ext cx="499025" cy="8572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8" name="67 Conector recto"/>
          <p:cNvCxnSpPr>
            <a:stCxn id="21" idx="2"/>
            <a:endCxn id="44" idx="0"/>
          </p:cNvCxnSpPr>
          <p:nvPr/>
        </p:nvCxnSpPr>
        <p:spPr>
          <a:xfrm rot="16200000" flipH="1">
            <a:off x="4480887" y="3125378"/>
            <a:ext cx="482911" cy="1493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51" name="28 Grupo"/>
          <p:cNvGrpSpPr/>
          <p:nvPr/>
        </p:nvGrpSpPr>
        <p:grpSpPr>
          <a:xfrm>
            <a:off x="428596" y="4071942"/>
            <a:ext cx="1571636" cy="500066"/>
            <a:chOff x="377" y="3486849"/>
            <a:chExt cx="841792" cy="466199"/>
          </a:xfrm>
          <a:scene3d>
            <a:camera prst="orthographicFront"/>
            <a:lightRig rig="flat" dir="t"/>
          </a:scene3d>
        </p:grpSpPr>
        <p:sp>
          <p:nvSpPr>
            <p:cNvPr id="52" name="51 Rectángulo redondeado"/>
            <p:cNvSpPr/>
            <p:nvPr/>
          </p:nvSpPr>
          <p:spPr>
            <a:xfrm>
              <a:off x="377" y="3486849"/>
              <a:ext cx="841792" cy="46619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52 Rectángulo"/>
            <p:cNvSpPr/>
            <p:nvPr/>
          </p:nvSpPr>
          <p:spPr>
            <a:xfrm>
              <a:off x="14032" y="3500504"/>
              <a:ext cx="814482" cy="4388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Concursos de lectura</a:t>
              </a:r>
              <a:endParaRPr lang="es-ES" sz="1600" dirty="0"/>
            </a:p>
          </p:txBody>
        </p:sp>
      </p:grpSp>
      <p:grpSp>
        <p:nvGrpSpPr>
          <p:cNvPr id="54" name="29 Grupo"/>
          <p:cNvGrpSpPr/>
          <p:nvPr/>
        </p:nvGrpSpPr>
        <p:grpSpPr>
          <a:xfrm>
            <a:off x="2257487" y="4071942"/>
            <a:ext cx="1500198" cy="500066"/>
            <a:chOff x="919500" y="3486847"/>
            <a:chExt cx="913212" cy="466199"/>
          </a:xfrm>
          <a:solidFill>
            <a:srgbClr val="990000"/>
          </a:solidFill>
          <a:scene3d>
            <a:camera prst="orthographicFront"/>
            <a:lightRig rig="flat" dir="t"/>
          </a:scene3d>
        </p:grpSpPr>
        <p:sp>
          <p:nvSpPr>
            <p:cNvPr id="55" name="54 Rectángulo redondeado"/>
            <p:cNvSpPr/>
            <p:nvPr/>
          </p:nvSpPr>
          <p:spPr>
            <a:xfrm>
              <a:off x="919500" y="3486847"/>
              <a:ext cx="913212" cy="46619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56 Rectángulo"/>
            <p:cNvSpPr/>
            <p:nvPr/>
          </p:nvSpPr>
          <p:spPr>
            <a:xfrm>
              <a:off x="933155" y="3500501"/>
              <a:ext cx="885902" cy="4388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s-ES" sz="1600" dirty="0" err="1" smtClean="0"/>
                <a:t>Tecnolecturas</a:t>
              </a:r>
              <a:endParaRPr lang="es-ES" sz="1600" dirty="0"/>
            </a:p>
          </p:txBody>
        </p:sp>
      </p:grpSp>
      <p:grpSp>
        <p:nvGrpSpPr>
          <p:cNvPr id="58" name="28 Grupo"/>
          <p:cNvGrpSpPr/>
          <p:nvPr/>
        </p:nvGrpSpPr>
        <p:grpSpPr>
          <a:xfrm>
            <a:off x="428596" y="4714884"/>
            <a:ext cx="1571636" cy="500066"/>
            <a:chOff x="377" y="3486849"/>
            <a:chExt cx="841792" cy="466199"/>
          </a:xfrm>
          <a:scene3d>
            <a:camera prst="orthographicFront"/>
            <a:lightRig rig="flat" dir="t"/>
          </a:scene3d>
        </p:grpSpPr>
        <p:sp>
          <p:nvSpPr>
            <p:cNvPr id="59" name="58 Rectángulo redondeado"/>
            <p:cNvSpPr/>
            <p:nvPr/>
          </p:nvSpPr>
          <p:spPr>
            <a:xfrm>
              <a:off x="377" y="3486849"/>
              <a:ext cx="841792" cy="46619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59 Rectángulo"/>
            <p:cNvSpPr/>
            <p:nvPr/>
          </p:nvSpPr>
          <p:spPr>
            <a:xfrm>
              <a:off x="14032" y="3500504"/>
              <a:ext cx="814482" cy="4388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Club de lectores</a:t>
              </a:r>
              <a:endParaRPr lang="es-ES" sz="1600" dirty="0"/>
            </a:p>
          </p:txBody>
        </p:sp>
      </p:grpSp>
      <p:grpSp>
        <p:nvGrpSpPr>
          <p:cNvPr id="65" name="28 Grupo"/>
          <p:cNvGrpSpPr/>
          <p:nvPr/>
        </p:nvGrpSpPr>
        <p:grpSpPr>
          <a:xfrm>
            <a:off x="428596" y="5357826"/>
            <a:ext cx="1571636" cy="500066"/>
            <a:chOff x="377" y="3486849"/>
            <a:chExt cx="841792" cy="466199"/>
          </a:xfrm>
          <a:scene3d>
            <a:camera prst="orthographicFront"/>
            <a:lightRig rig="flat" dir="t"/>
          </a:scene3d>
        </p:grpSpPr>
        <p:sp>
          <p:nvSpPr>
            <p:cNvPr id="67" name="66 Rectángulo redondeado"/>
            <p:cNvSpPr/>
            <p:nvPr/>
          </p:nvSpPr>
          <p:spPr>
            <a:xfrm>
              <a:off x="377" y="3486849"/>
              <a:ext cx="841792" cy="46619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68 Rectángulo"/>
            <p:cNvSpPr/>
            <p:nvPr/>
          </p:nvSpPr>
          <p:spPr>
            <a:xfrm>
              <a:off x="14032" y="3500504"/>
              <a:ext cx="814482" cy="4388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Itinerarios lectores</a:t>
              </a:r>
              <a:endParaRPr lang="es-ES" sz="1600" dirty="0"/>
            </a:p>
          </p:txBody>
        </p:sp>
      </p:grpSp>
      <p:grpSp>
        <p:nvGrpSpPr>
          <p:cNvPr id="71" name="28 Grupo"/>
          <p:cNvGrpSpPr/>
          <p:nvPr/>
        </p:nvGrpSpPr>
        <p:grpSpPr>
          <a:xfrm>
            <a:off x="3929058" y="4714884"/>
            <a:ext cx="1571636" cy="500066"/>
            <a:chOff x="377" y="3486849"/>
            <a:chExt cx="841792" cy="466199"/>
          </a:xfrm>
          <a:scene3d>
            <a:camera prst="orthographicFront"/>
            <a:lightRig rig="flat" dir="t"/>
          </a:scene3d>
        </p:grpSpPr>
        <p:sp>
          <p:nvSpPr>
            <p:cNvPr id="73" name="72 Rectángulo redondeado"/>
            <p:cNvSpPr/>
            <p:nvPr/>
          </p:nvSpPr>
          <p:spPr>
            <a:xfrm>
              <a:off x="377" y="3486849"/>
              <a:ext cx="841792" cy="46619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74 Rectángulo"/>
            <p:cNvSpPr/>
            <p:nvPr/>
          </p:nvSpPr>
          <p:spPr>
            <a:xfrm>
              <a:off x="14032" y="3500504"/>
              <a:ext cx="814482" cy="4388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Poe +</a:t>
              </a:r>
              <a:endParaRPr lang="es-ES" sz="1600" dirty="0"/>
            </a:p>
          </p:txBody>
        </p:sp>
      </p:grpSp>
      <p:grpSp>
        <p:nvGrpSpPr>
          <p:cNvPr id="83" name="35 Grupo"/>
          <p:cNvGrpSpPr/>
          <p:nvPr/>
        </p:nvGrpSpPr>
        <p:grpSpPr>
          <a:xfrm>
            <a:off x="3929058" y="4071942"/>
            <a:ext cx="1571636" cy="500066"/>
            <a:chOff x="1553035" y="4864061"/>
            <a:chExt cx="1101146" cy="486697"/>
          </a:xfrm>
          <a:scene3d>
            <a:camera prst="orthographicFront"/>
            <a:lightRig rig="flat" dir="t"/>
          </a:scene3d>
        </p:grpSpPr>
        <p:sp>
          <p:nvSpPr>
            <p:cNvPr id="84" name="83 Rectángulo redondeado"/>
            <p:cNvSpPr/>
            <p:nvPr/>
          </p:nvSpPr>
          <p:spPr>
            <a:xfrm>
              <a:off x="1553035" y="4864061"/>
              <a:ext cx="1101146" cy="48669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84 Rectángulo"/>
            <p:cNvSpPr/>
            <p:nvPr/>
          </p:nvSpPr>
          <p:spPr>
            <a:xfrm>
              <a:off x="1567290" y="4878316"/>
              <a:ext cx="1072636" cy="4581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s-ES" sz="1600" dirty="0" err="1" smtClean="0"/>
                <a:t>Dicionarios</a:t>
              </a:r>
              <a:r>
                <a:rPr lang="es-ES" sz="1600" dirty="0" smtClean="0"/>
                <a:t> de aula</a:t>
              </a:r>
              <a:endParaRPr lang="es-ES" sz="1600" dirty="0"/>
            </a:p>
          </p:txBody>
        </p:sp>
      </p:grpSp>
      <p:grpSp>
        <p:nvGrpSpPr>
          <p:cNvPr id="86" name="28 Grupo"/>
          <p:cNvGrpSpPr/>
          <p:nvPr/>
        </p:nvGrpSpPr>
        <p:grpSpPr>
          <a:xfrm>
            <a:off x="428596" y="6000768"/>
            <a:ext cx="1571636" cy="500066"/>
            <a:chOff x="377" y="3486849"/>
            <a:chExt cx="841792" cy="466199"/>
          </a:xfrm>
          <a:scene3d>
            <a:camera prst="orthographicFront"/>
            <a:lightRig rig="flat" dir="t"/>
          </a:scene3d>
        </p:grpSpPr>
        <p:sp>
          <p:nvSpPr>
            <p:cNvPr id="87" name="86 Rectángulo redondeado"/>
            <p:cNvSpPr/>
            <p:nvPr/>
          </p:nvSpPr>
          <p:spPr>
            <a:xfrm>
              <a:off x="377" y="3486849"/>
              <a:ext cx="841792" cy="46619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87 Rectángulo"/>
            <p:cNvSpPr/>
            <p:nvPr/>
          </p:nvSpPr>
          <p:spPr>
            <a:xfrm>
              <a:off x="14032" y="3500504"/>
              <a:ext cx="814482" cy="4388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Poe +</a:t>
              </a:r>
              <a:endParaRPr lang="es-ES" sz="1600" dirty="0"/>
            </a:p>
          </p:txBody>
        </p:sp>
      </p:grpSp>
      <p:cxnSp>
        <p:nvCxnSpPr>
          <p:cNvPr id="92" name="91 Conector recto"/>
          <p:cNvCxnSpPr>
            <a:stCxn id="33" idx="2"/>
            <a:endCxn id="53" idx="0"/>
          </p:cNvCxnSpPr>
          <p:nvPr/>
        </p:nvCxnSpPr>
        <p:spPr>
          <a:xfrm rot="5400000">
            <a:off x="1135679" y="4007802"/>
            <a:ext cx="157523" cy="5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8" name="97 Conector recto"/>
          <p:cNvCxnSpPr>
            <a:stCxn id="53" idx="2"/>
            <a:endCxn id="59" idx="0"/>
          </p:cNvCxnSpPr>
          <p:nvPr/>
        </p:nvCxnSpPr>
        <p:spPr>
          <a:xfrm rot="5400000">
            <a:off x="1135653" y="4636122"/>
            <a:ext cx="157523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0" name="99 Conector recto"/>
          <p:cNvCxnSpPr>
            <a:stCxn id="60" idx="2"/>
            <a:endCxn id="69" idx="0"/>
          </p:cNvCxnSpPr>
          <p:nvPr/>
        </p:nvCxnSpPr>
        <p:spPr>
          <a:xfrm rot="5400000">
            <a:off x="1128329" y="5286388"/>
            <a:ext cx="17217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8" name="107 Conector recto"/>
          <p:cNvCxnSpPr>
            <a:stCxn id="69" idx="2"/>
            <a:endCxn id="88" idx="0"/>
          </p:cNvCxnSpPr>
          <p:nvPr/>
        </p:nvCxnSpPr>
        <p:spPr>
          <a:xfrm rot="5400000">
            <a:off x="1128329" y="5929330"/>
            <a:ext cx="17217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0" name="109 Conector recto"/>
          <p:cNvCxnSpPr>
            <a:stCxn id="31" idx="2"/>
            <a:endCxn id="55" idx="0"/>
          </p:cNvCxnSpPr>
          <p:nvPr/>
        </p:nvCxnSpPr>
        <p:spPr>
          <a:xfrm rot="5400000">
            <a:off x="2936148" y="4000504"/>
            <a:ext cx="142876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2" name="111 Conector recto"/>
          <p:cNvCxnSpPr>
            <a:endCxn id="85" idx="0"/>
          </p:cNvCxnSpPr>
          <p:nvPr/>
        </p:nvCxnSpPr>
        <p:spPr>
          <a:xfrm rot="5400000">
            <a:off x="4636114" y="4007827"/>
            <a:ext cx="157524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4" name="113 Conector recto"/>
          <p:cNvCxnSpPr>
            <a:stCxn id="84" idx="2"/>
            <a:endCxn id="75" idx="0"/>
          </p:cNvCxnSpPr>
          <p:nvPr/>
        </p:nvCxnSpPr>
        <p:spPr>
          <a:xfrm rot="5400000">
            <a:off x="4636115" y="4650769"/>
            <a:ext cx="157523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3 Título"/>
          <p:cNvSpPr txBox="1">
            <a:spLocks/>
          </p:cNvSpPr>
          <p:nvPr/>
        </p:nvSpPr>
        <p:spPr>
          <a:xfrm>
            <a:off x="857224" y="285728"/>
            <a:ext cx="749935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Proxecto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lector M. Antonio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>
            <a:hlinkClick r:id="" action="ppaction://hlinkshowjump?jump=nextslide"/>
          </p:cNvPr>
          <p:cNvSpPr txBox="1"/>
          <p:nvPr/>
        </p:nvSpPr>
        <p:spPr>
          <a:xfrm>
            <a:off x="857224" y="1214422"/>
            <a:ext cx="3357562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/>
              <a:t>Ventaxas</a:t>
            </a:r>
            <a:r>
              <a:rPr lang="es-ES" sz="2400" dirty="0"/>
              <a:t> da hora de </a:t>
            </a:r>
            <a:r>
              <a:rPr lang="es-ES" sz="2400" dirty="0" err="1"/>
              <a:t>ler</a:t>
            </a:r>
            <a:endParaRPr lang="es-ES" sz="2400" dirty="0"/>
          </a:p>
        </p:txBody>
      </p:sp>
      <p:sp>
        <p:nvSpPr>
          <p:cNvPr id="7" name="6 CuadroTexto">
            <a:hlinkClick r:id="" action="ppaction://hlinkshowjump?jump=nextslide"/>
          </p:cNvPr>
          <p:cNvSpPr txBox="1"/>
          <p:nvPr/>
        </p:nvSpPr>
        <p:spPr>
          <a:xfrm>
            <a:off x="857224" y="2071682"/>
            <a:ext cx="7500937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/>
              <a:t>Ferramenta</a:t>
            </a:r>
            <a:r>
              <a:rPr lang="es-ES" sz="2400" dirty="0"/>
              <a:t> para </a:t>
            </a:r>
            <a:r>
              <a:rPr lang="es-ES" sz="2400" dirty="0" err="1"/>
              <a:t>acadar</a:t>
            </a:r>
            <a:r>
              <a:rPr lang="es-ES" sz="2400" dirty="0"/>
              <a:t> </a:t>
            </a:r>
            <a:r>
              <a:rPr lang="es-ES" sz="2400" dirty="0" smtClean="0"/>
              <a:t>a competencia </a:t>
            </a:r>
            <a:r>
              <a:rPr lang="es-ES" sz="2400" dirty="0"/>
              <a:t>lectora</a:t>
            </a:r>
          </a:p>
        </p:txBody>
      </p:sp>
      <p:sp>
        <p:nvSpPr>
          <p:cNvPr id="8" name="7 CuadroTexto">
            <a:hlinkClick r:id="" action="ppaction://hlinkshowjump?jump=nextslide"/>
          </p:cNvPr>
          <p:cNvSpPr txBox="1"/>
          <p:nvPr/>
        </p:nvSpPr>
        <p:spPr>
          <a:xfrm>
            <a:off x="857224" y="2643182"/>
            <a:ext cx="7500937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Hora de concentración e </a:t>
            </a:r>
            <a:r>
              <a:rPr lang="es-ES" sz="2400" dirty="0" err="1"/>
              <a:t>tranquilidade</a:t>
            </a:r>
            <a:r>
              <a:rPr lang="es-ES" sz="2400" dirty="0"/>
              <a:t> (calma)</a:t>
            </a:r>
          </a:p>
        </p:txBody>
      </p:sp>
      <p:sp>
        <p:nvSpPr>
          <p:cNvPr id="9" name="8 CuadroTexto">
            <a:hlinkClick r:id="" action="ppaction://hlinkshowjump?jump=nextslide"/>
          </p:cNvPr>
          <p:cNvSpPr txBox="1"/>
          <p:nvPr/>
        </p:nvSpPr>
        <p:spPr>
          <a:xfrm>
            <a:off x="857224" y="4929182"/>
            <a:ext cx="7500937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Lectura como elemento de unión </a:t>
            </a:r>
            <a:r>
              <a:rPr lang="es-ES" sz="2400" dirty="0" err="1"/>
              <a:t>nas</a:t>
            </a:r>
            <a:r>
              <a:rPr lang="es-ES" sz="2400" dirty="0"/>
              <a:t> distintas áreas</a:t>
            </a:r>
          </a:p>
        </p:txBody>
      </p:sp>
      <p:sp>
        <p:nvSpPr>
          <p:cNvPr id="10" name="9 Elipse">
            <a:hlinkClick r:id="rId3" action="ppaction://hlinksldjump"/>
          </p:cNvPr>
          <p:cNvSpPr/>
          <p:nvPr/>
        </p:nvSpPr>
        <p:spPr>
          <a:xfrm>
            <a:off x="7929586" y="6072206"/>
            <a:ext cx="357190" cy="35719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/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CuadroTexto">
            <a:hlinkClick r:id="" action="ppaction://hlinkshowjump?jump=nextslide"/>
          </p:cNvPr>
          <p:cNvSpPr txBox="1"/>
          <p:nvPr/>
        </p:nvSpPr>
        <p:spPr>
          <a:xfrm>
            <a:off x="857224" y="3214682"/>
            <a:ext cx="7500937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Creación de hábitos lectores</a:t>
            </a:r>
          </a:p>
        </p:txBody>
      </p:sp>
      <p:sp>
        <p:nvSpPr>
          <p:cNvPr id="12" name="11 CuadroTexto">
            <a:hlinkClick r:id="" action="ppaction://hlinkshowjump?jump=nextslide"/>
          </p:cNvPr>
          <p:cNvSpPr txBox="1"/>
          <p:nvPr/>
        </p:nvSpPr>
        <p:spPr>
          <a:xfrm>
            <a:off x="857224" y="3786182"/>
            <a:ext cx="7500937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/>
              <a:t>Traballo</a:t>
            </a:r>
            <a:r>
              <a:rPr lang="es-ES" sz="2400" dirty="0"/>
              <a:t> de respeto e formación democrática</a:t>
            </a:r>
          </a:p>
        </p:txBody>
      </p:sp>
      <p:sp>
        <p:nvSpPr>
          <p:cNvPr id="13" name="12 CuadroTexto">
            <a:hlinkClick r:id="" action="ppaction://hlinkshowjump?jump=nextslide"/>
          </p:cNvPr>
          <p:cNvSpPr txBox="1"/>
          <p:nvPr/>
        </p:nvSpPr>
        <p:spPr>
          <a:xfrm>
            <a:off x="857224" y="4357682"/>
            <a:ext cx="7500937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/>
              <a:t>Axuda</a:t>
            </a:r>
            <a:r>
              <a:rPr lang="es-ES" sz="2400" dirty="0"/>
              <a:t> </a:t>
            </a:r>
            <a:r>
              <a:rPr lang="es-ES" sz="2400" dirty="0" err="1"/>
              <a:t>ao</a:t>
            </a:r>
            <a:r>
              <a:rPr lang="es-ES" sz="2400" dirty="0"/>
              <a:t> </a:t>
            </a:r>
            <a:r>
              <a:rPr lang="es-ES" sz="2400" dirty="0" err="1"/>
              <a:t>desenvolvemento</a:t>
            </a:r>
            <a:r>
              <a:rPr lang="es-ES" sz="2400" dirty="0"/>
              <a:t> integral dos alumnos/as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3 Título"/>
          <p:cNvSpPr txBox="1">
            <a:spLocks/>
          </p:cNvSpPr>
          <p:nvPr/>
        </p:nvSpPr>
        <p:spPr>
          <a:xfrm>
            <a:off x="928662" y="560366"/>
            <a:ext cx="749935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Proxecto lector M. Antonio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>
            <a:hlinkClick r:id="" action="ppaction://hlinkshowjump?jump=nextslide"/>
          </p:cNvPr>
          <p:cNvSpPr txBox="1"/>
          <p:nvPr/>
        </p:nvSpPr>
        <p:spPr>
          <a:xfrm>
            <a:off x="857224" y="1285860"/>
            <a:ext cx="378618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/>
              <a:t>Inconvintes</a:t>
            </a:r>
            <a:r>
              <a:rPr lang="es-ES" sz="2400" dirty="0"/>
              <a:t> da hora de </a:t>
            </a:r>
            <a:r>
              <a:rPr lang="es-ES" sz="2400" dirty="0" err="1"/>
              <a:t>ler</a:t>
            </a:r>
            <a:endParaRPr lang="es-ES" sz="2400" dirty="0"/>
          </a:p>
        </p:txBody>
      </p:sp>
      <p:sp>
        <p:nvSpPr>
          <p:cNvPr id="7" name="6 CuadroTexto">
            <a:hlinkClick r:id="" action="ppaction://hlinkshowjump?jump=nextslide"/>
          </p:cNvPr>
          <p:cNvSpPr txBox="1"/>
          <p:nvPr/>
        </p:nvSpPr>
        <p:spPr>
          <a:xfrm>
            <a:off x="857224" y="2071682"/>
            <a:ext cx="7500937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/>
              <a:t>Perda</a:t>
            </a:r>
            <a:r>
              <a:rPr lang="es-ES" sz="2400" dirty="0"/>
              <a:t> de </a:t>
            </a:r>
            <a:r>
              <a:rPr lang="es-ES" sz="2400" dirty="0" err="1"/>
              <a:t>sesións</a:t>
            </a:r>
            <a:r>
              <a:rPr lang="es-ES" sz="2400" dirty="0"/>
              <a:t> especificas </a:t>
            </a:r>
            <a:r>
              <a:rPr lang="es-ES" sz="2400" dirty="0" err="1"/>
              <a:t>nas</a:t>
            </a:r>
            <a:r>
              <a:rPr lang="es-ES" sz="2400" dirty="0"/>
              <a:t> distintas </a:t>
            </a:r>
            <a:r>
              <a:rPr lang="es-ES" sz="2400" dirty="0" smtClean="0"/>
              <a:t>áreas</a:t>
            </a:r>
            <a:endParaRPr lang="es-ES" sz="2400" dirty="0"/>
          </a:p>
        </p:txBody>
      </p:sp>
      <p:sp>
        <p:nvSpPr>
          <p:cNvPr id="8" name="7 CuadroTexto">
            <a:hlinkClick r:id="" action="ppaction://hlinkshowjump?jump=nextslide"/>
          </p:cNvPr>
          <p:cNvSpPr txBox="1"/>
          <p:nvPr/>
        </p:nvSpPr>
        <p:spPr>
          <a:xfrm>
            <a:off x="857224" y="2643182"/>
            <a:ext cx="7500937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Falta de </a:t>
            </a:r>
            <a:r>
              <a:rPr lang="es-ES" sz="2400" dirty="0" err="1"/>
              <a:t>contidos</a:t>
            </a:r>
            <a:r>
              <a:rPr lang="es-ES" sz="2400" dirty="0"/>
              <a:t> específicos</a:t>
            </a:r>
          </a:p>
        </p:txBody>
      </p:sp>
      <p:sp>
        <p:nvSpPr>
          <p:cNvPr id="9" name="8 CuadroTexto">
            <a:hlinkClick r:id="" action="ppaction://hlinkshowjump?jump=nextslide"/>
          </p:cNvPr>
          <p:cNvSpPr txBox="1"/>
          <p:nvPr/>
        </p:nvSpPr>
        <p:spPr>
          <a:xfrm>
            <a:off x="857224" y="4929182"/>
            <a:ext cx="7500937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/>
              <a:t>Espazo</a:t>
            </a:r>
            <a:r>
              <a:rPr lang="es-ES" sz="2400" dirty="0"/>
              <a:t> horario</a:t>
            </a:r>
          </a:p>
        </p:txBody>
      </p:sp>
      <p:sp>
        <p:nvSpPr>
          <p:cNvPr id="10" name="9 Elipse">
            <a:hlinkClick r:id="rId3" action="ppaction://hlinksldjump"/>
          </p:cNvPr>
          <p:cNvSpPr/>
          <p:nvPr/>
        </p:nvSpPr>
        <p:spPr>
          <a:xfrm>
            <a:off x="7429497" y="5929326"/>
            <a:ext cx="357190" cy="35719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/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CuadroTexto">
            <a:hlinkClick r:id="" action="ppaction://hlinkshowjump?jump=nextslide"/>
          </p:cNvPr>
          <p:cNvSpPr txBox="1"/>
          <p:nvPr/>
        </p:nvSpPr>
        <p:spPr>
          <a:xfrm>
            <a:off x="857224" y="3214682"/>
            <a:ext cx="7500937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O </a:t>
            </a:r>
            <a:r>
              <a:rPr lang="es-ES" sz="2400" dirty="0" err="1"/>
              <a:t>mantemento</a:t>
            </a:r>
            <a:r>
              <a:rPr lang="es-ES" sz="2400" dirty="0"/>
              <a:t> da disciplina (silencio se le)</a:t>
            </a:r>
          </a:p>
        </p:txBody>
      </p:sp>
      <p:sp>
        <p:nvSpPr>
          <p:cNvPr id="12" name="11 CuadroTexto">
            <a:hlinkClick r:id="" action="ppaction://hlinkshowjump?jump=nextslide"/>
          </p:cNvPr>
          <p:cNvSpPr txBox="1"/>
          <p:nvPr/>
        </p:nvSpPr>
        <p:spPr>
          <a:xfrm>
            <a:off x="857224" y="3786182"/>
            <a:ext cx="7500937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Realización do </a:t>
            </a:r>
            <a:r>
              <a:rPr lang="es-ES" sz="2400" dirty="0" err="1"/>
              <a:t>seguemento</a:t>
            </a:r>
            <a:endParaRPr lang="es-ES" sz="2400" dirty="0"/>
          </a:p>
        </p:txBody>
      </p:sp>
      <p:sp>
        <p:nvSpPr>
          <p:cNvPr id="13" name="12 CuadroTexto">
            <a:hlinkClick r:id="" action="ppaction://hlinkshowjump?jump=nextslide"/>
          </p:cNvPr>
          <p:cNvSpPr txBox="1"/>
          <p:nvPr/>
        </p:nvSpPr>
        <p:spPr>
          <a:xfrm>
            <a:off x="857224" y="4357682"/>
            <a:ext cx="7500937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Falta de interese e motivación (dinamizar)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3 Título"/>
          <p:cNvSpPr txBox="1">
            <a:spLocks/>
          </p:cNvSpPr>
          <p:nvPr/>
        </p:nvSpPr>
        <p:spPr>
          <a:xfrm>
            <a:off x="857224" y="357166"/>
            <a:ext cx="749935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Proxecto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lector M. Antonio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7224" y="1500174"/>
            <a:ext cx="7072312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 err="1"/>
              <a:t>Actuacións</a:t>
            </a:r>
            <a:r>
              <a:rPr lang="es-ES" sz="3200" dirty="0"/>
              <a:t> para desenvolver o P.L.</a:t>
            </a:r>
          </a:p>
        </p:txBody>
      </p:sp>
      <p:sp>
        <p:nvSpPr>
          <p:cNvPr id="6" name="5 CuadroTexto">
            <a:hlinkClick r:id="" action="ppaction://hlinkshowjump?jump=nextslide"/>
          </p:cNvPr>
          <p:cNvSpPr txBox="1"/>
          <p:nvPr/>
        </p:nvSpPr>
        <p:spPr>
          <a:xfrm>
            <a:off x="3922689" y="2511407"/>
            <a:ext cx="1643063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Dirección del centro</a:t>
            </a:r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3922689" y="5583220"/>
            <a:ext cx="1643063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err="1">
                <a:solidFill>
                  <a:schemeClr val="bg1">
                    <a:lumMod val="95000"/>
                  </a:schemeClr>
                </a:solidFill>
              </a:rPr>
              <a:t>Pais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2000" dirty="0"/>
              <a:t>e </a:t>
            </a:r>
            <a:r>
              <a:rPr lang="es-ES" sz="2000" dirty="0" err="1"/>
              <a:t>Nais</a:t>
            </a:r>
            <a:endParaRPr lang="es-ES" sz="2000" dirty="0"/>
          </a:p>
        </p:txBody>
      </p:sp>
      <p:sp>
        <p:nvSpPr>
          <p:cNvPr id="8" name="7 CuadroTexto">
            <a:hlinkClick r:id="rId4" action="ppaction://hlinksldjump"/>
          </p:cNvPr>
          <p:cNvSpPr txBox="1"/>
          <p:nvPr/>
        </p:nvSpPr>
        <p:spPr>
          <a:xfrm>
            <a:off x="3922689" y="4154470"/>
            <a:ext cx="1643063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Biblioteca</a:t>
            </a:r>
          </a:p>
        </p:txBody>
      </p:sp>
      <p:sp>
        <p:nvSpPr>
          <p:cNvPr id="9" name="8 Flecha izquierda y arriba">
            <a:hlinkClick r:id="rId5" action="ppaction://hlinksldjump"/>
          </p:cNvPr>
          <p:cNvSpPr/>
          <p:nvPr/>
        </p:nvSpPr>
        <p:spPr>
          <a:xfrm rot="16200000">
            <a:off x="6030109" y="2404238"/>
            <a:ext cx="1214446" cy="1857390"/>
          </a:xfrm>
          <a:prstGeom prst="leftUpArrow">
            <a:avLst>
              <a:gd name="adj1" fmla="val 20754"/>
              <a:gd name="adj2" fmla="val 14386"/>
              <a:gd name="adj3" fmla="val 19693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Flecha izquierda y arriba">
            <a:hlinkClick r:id="rId6" action="ppaction://hlinksldjump"/>
          </p:cNvPr>
          <p:cNvSpPr/>
          <p:nvPr/>
        </p:nvSpPr>
        <p:spPr>
          <a:xfrm rot="16200000" flipV="1">
            <a:off x="2351051" y="2368519"/>
            <a:ext cx="1000132" cy="1857390"/>
          </a:xfrm>
          <a:prstGeom prst="leftUpArrow">
            <a:avLst>
              <a:gd name="adj1" fmla="val 20754"/>
              <a:gd name="adj2" fmla="val 14386"/>
              <a:gd name="adj3" fmla="val 19693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Flecha izquierda y arriba">
            <a:hlinkClick r:id="rId7" action="ppaction://hlinksldjump"/>
          </p:cNvPr>
          <p:cNvSpPr/>
          <p:nvPr/>
        </p:nvSpPr>
        <p:spPr>
          <a:xfrm rot="5400000">
            <a:off x="2243893" y="4404503"/>
            <a:ext cx="1143010" cy="1785952"/>
          </a:xfrm>
          <a:prstGeom prst="leftUpArrow">
            <a:avLst>
              <a:gd name="adj1" fmla="val 20754"/>
              <a:gd name="adj2" fmla="val 14386"/>
              <a:gd name="adj3" fmla="val 19693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Flecha izquierda y arriba">
            <a:hlinkClick r:id="rId8" action="ppaction://hlinksldjump"/>
          </p:cNvPr>
          <p:cNvSpPr/>
          <p:nvPr/>
        </p:nvSpPr>
        <p:spPr>
          <a:xfrm rot="16200000" flipH="1">
            <a:off x="6065826" y="4368785"/>
            <a:ext cx="1285886" cy="1857389"/>
          </a:xfrm>
          <a:prstGeom prst="leftUpArrow">
            <a:avLst>
              <a:gd name="adj1" fmla="val 20754"/>
              <a:gd name="adj2" fmla="val 14386"/>
              <a:gd name="adj3" fmla="val 19693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Flecha arriba y abajo">
            <a:hlinkClick r:id="rId9" action="ppaction://hlinksldjump"/>
          </p:cNvPr>
          <p:cNvSpPr/>
          <p:nvPr/>
        </p:nvSpPr>
        <p:spPr>
          <a:xfrm>
            <a:off x="4565628" y="3297214"/>
            <a:ext cx="285752" cy="785818"/>
          </a:xfrm>
          <a:prstGeom prst="up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Flecha arriba y abajo">
            <a:hlinkClick r:id="rId10" action="ppaction://hlinksldjump"/>
          </p:cNvPr>
          <p:cNvSpPr/>
          <p:nvPr/>
        </p:nvSpPr>
        <p:spPr>
          <a:xfrm>
            <a:off x="4565628" y="4654536"/>
            <a:ext cx="285752" cy="857256"/>
          </a:xfrm>
          <a:prstGeom prst="up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Flecha izquierda y derecha">
            <a:hlinkClick r:id="rId11" action="ppaction://hlinksldjump"/>
          </p:cNvPr>
          <p:cNvSpPr/>
          <p:nvPr/>
        </p:nvSpPr>
        <p:spPr>
          <a:xfrm>
            <a:off x="5708636" y="4225908"/>
            <a:ext cx="785818" cy="28575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Flecha izquierda y derecha"/>
          <p:cNvSpPr/>
          <p:nvPr/>
        </p:nvSpPr>
        <p:spPr>
          <a:xfrm>
            <a:off x="3065430" y="4225908"/>
            <a:ext cx="785818" cy="28575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CuadroTexto">
            <a:hlinkClick r:id="rId12" action="ppaction://hlinksldjump"/>
          </p:cNvPr>
          <p:cNvSpPr txBox="1"/>
          <p:nvPr/>
        </p:nvSpPr>
        <p:spPr>
          <a:xfrm>
            <a:off x="1279502" y="3868720"/>
            <a:ext cx="1643062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Profesores de Materias</a:t>
            </a:r>
          </a:p>
        </p:txBody>
      </p:sp>
      <p:sp>
        <p:nvSpPr>
          <p:cNvPr id="18" name="17 CuadroTexto">
            <a:hlinkClick r:id="rId13" action="ppaction://hlinksldjump"/>
          </p:cNvPr>
          <p:cNvSpPr txBox="1"/>
          <p:nvPr/>
        </p:nvSpPr>
        <p:spPr>
          <a:xfrm>
            <a:off x="6637314" y="4083032"/>
            <a:ext cx="1643063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Seminarios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9" name="3 Título"/>
          <p:cNvSpPr txBox="1">
            <a:spLocks/>
          </p:cNvSpPr>
          <p:nvPr/>
        </p:nvSpPr>
        <p:spPr>
          <a:xfrm>
            <a:off x="928662" y="214290"/>
            <a:ext cx="749935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Proxecto</a:t>
            </a: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lector M. Antonio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20 CuadroTexto">
            <a:hlinkClick r:id="" action="ppaction://hlinkshowjump?jump=nextslide"/>
          </p:cNvPr>
          <p:cNvSpPr txBox="1"/>
          <p:nvPr/>
        </p:nvSpPr>
        <p:spPr>
          <a:xfrm>
            <a:off x="857224" y="1714492"/>
            <a:ext cx="3857625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Coordinar o </a:t>
            </a:r>
            <a:r>
              <a:rPr lang="es-ES" sz="2400" dirty="0" err="1"/>
              <a:t>proxecto</a:t>
            </a:r>
            <a:endParaRPr lang="es-ES" sz="2400" dirty="0"/>
          </a:p>
        </p:txBody>
      </p:sp>
      <p:sp>
        <p:nvSpPr>
          <p:cNvPr id="22" name="21 CuadroTexto">
            <a:hlinkClick r:id="" action="ppaction://hlinkshowjump?jump=nextslide"/>
          </p:cNvPr>
          <p:cNvSpPr txBox="1"/>
          <p:nvPr/>
        </p:nvSpPr>
        <p:spPr>
          <a:xfrm>
            <a:off x="857224" y="2285992"/>
            <a:ext cx="750093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/>
              <a:t>Poñer</a:t>
            </a:r>
            <a:r>
              <a:rPr lang="es-ES" sz="2400" dirty="0"/>
              <a:t> os medios; económicos, </a:t>
            </a:r>
            <a:r>
              <a:rPr lang="es-ES" sz="2400" dirty="0" err="1"/>
              <a:t>materiais</a:t>
            </a:r>
            <a:r>
              <a:rPr lang="es-ES" sz="2400" dirty="0"/>
              <a:t>, e </a:t>
            </a:r>
            <a:r>
              <a:rPr lang="es-ES" sz="2400" dirty="0" err="1"/>
              <a:t>humans</a:t>
            </a:r>
            <a:r>
              <a:rPr lang="es-ES" sz="2400" dirty="0"/>
              <a:t>. </a:t>
            </a:r>
          </a:p>
        </p:txBody>
      </p:sp>
      <p:sp>
        <p:nvSpPr>
          <p:cNvPr id="23" name="22 CuadroTexto">
            <a:hlinkClick r:id="" action="ppaction://hlinkshowjump?jump=nextslide"/>
          </p:cNvPr>
          <p:cNvSpPr txBox="1"/>
          <p:nvPr/>
        </p:nvSpPr>
        <p:spPr>
          <a:xfrm>
            <a:off x="857224" y="2857492"/>
            <a:ext cx="7500937" cy="830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Realizar os </a:t>
            </a:r>
            <a:r>
              <a:rPr lang="es-ES" sz="2400" dirty="0" err="1"/>
              <a:t>axustes</a:t>
            </a:r>
            <a:r>
              <a:rPr lang="es-ES" sz="2400" dirty="0"/>
              <a:t> horarios necesarios para o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dirty="0" err="1"/>
              <a:t>desenvolvemento</a:t>
            </a:r>
            <a:endParaRPr lang="es-ES" sz="2400" dirty="0"/>
          </a:p>
        </p:txBody>
      </p:sp>
      <p:sp>
        <p:nvSpPr>
          <p:cNvPr id="24" name="23 CuadroTexto">
            <a:hlinkClick r:id="" action="ppaction://hlinkshowjump?jump=nextslide"/>
          </p:cNvPr>
          <p:cNvSpPr txBox="1"/>
          <p:nvPr/>
        </p:nvSpPr>
        <p:spPr>
          <a:xfrm>
            <a:off x="857224" y="3786179"/>
            <a:ext cx="7500937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Coordinar (</a:t>
            </a:r>
            <a:r>
              <a:rPr lang="es-ES" sz="2400" dirty="0" err="1"/>
              <a:t>Xefatura</a:t>
            </a:r>
            <a:r>
              <a:rPr lang="es-ES" sz="2400" dirty="0"/>
              <a:t> de Estudios) a través de </a:t>
            </a:r>
            <a:r>
              <a:rPr lang="es-ES" sz="2400" dirty="0" err="1"/>
              <a:t>reunións</a:t>
            </a:r>
            <a:r>
              <a:rPr lang="es-ES" sz="2400" dirty="0"/>
              <a:t> dos distintos grupos interrelacionados</a:t>
            </a:r>
          </a:p>
        </p:txBody>
      </p:sp>
      <p:sp>
        <p:nvSpPr>
          <p:cNvPr id="36" name="35 CuadroTexto">
            <a:hlinkClick r:id="" action="ppaction://hlinkshowjump?jump=nextslide"/>
          </p:cNvPr>
          <p:cNvSpPr txBox="1"/>
          <p:nvPr/>
        </p:nvSpPr>
        <p:spPr>
          <a:xfrm>
            <a:off x="2857488" y="928670"/>
            <a:ext cx="35004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Dirección </a:t>
            </a:r>
            <a:r>
              <a:rPr lang="es-ES" sz="2800" dirty="0" smtClean="0"/>
              <a:t>do </a:t>
            </a:r>
            <a:r>
              <a:rPr lang="es-ES" sz="2800" dirty="0"/>
              <a:t>centro</a:t>
            </a:r>
          </a:p>
        </p:txBody>
      </p:sp>
      <p:sp>
        <p:nvSpPr>
          <p:cNvPr id="37" name="36 CuadroTexto">
            <a:hlinkClick r:id="" action="ppaction://hlinkshowjump?jump=nextslide"/>
          </p:cNvPr>
          <p:cNvSpPr txBox="1"/>
          <p:nvPr/>
        </p:nvSpPr>
        <p:spPr>
          <a:xfrm>
            <a:off x="857224" y="4714884"/>
            <a:ext cx="7500938" cy="830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Buscar compromisos dos departamentos en relación coa Hora de </a:t>
            </a:r>
            <a:r>
              <a:rPr lang="es-ES" sz="2400" dirty="0" err="1" smtClean="0"/>
              <a:t>ler</a:t>
            </a:r>
            <a:r>
              <a:rPr lang="es-ES" sz="2400" dirty="0" smtClean="0"/>
              <a:t> e o plan anual de lectura</a:t>
            </a:r>
            <a:endParaRPr lang="es-ES" sz="2400" dirty="0"/>
          </a:p>
        </p:txBody>
      </p:sp>
      <p:sp>
        <p:nvSpPr>
          <p:cNvPr id="38" name="37 CuadroTexto">
            <a:hlinkClick r:id="" action="ppaction://hlinkshowjump?jump=nextslide"/>
          </p:cNvPr>
          <p:cNvSpPr txBox="1"/>
          <p:nvPr/>
        </p:nvSpPr>
        <p:spPr>
          <a:xfrm>
            <a:off x="857224" y="5643578"/>
            <a:ext cx="7500938" cy="83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Brindar as </a:t>
            </a:r>
            <a:r>
              <a:rPr lang="es-ES" sz="2400" dirty="0" err="1"/>
              <a:t>axudas</a:t>
            </a:r>
            <a:r>
              <a:rPr lang="es-ES" sz="2400" dirty="0"/>
              <a:t> necesarias, para a creación das bibliotecas de aula </a:t>
            </a:r>
            <a:r>
              <a:rPr lang="es-ES" sz="2400" dirty="0" err="1"/>
              <a:t>na</a:t>
            </a:r>
            <a:r>
              <a:rPr lang="es-ES" sz="2400" dirty="0"/>
              <a:t> 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9" name="3 Título"/>
          <p:cNvSpPr txBox="1">
            <a:spLocks/>
          </p:cNvSpPr>
          <p:nvPr/>
        </p:nvSpPr>
        <p:spPr>
          <a:xfrm>
            <a:off x="1071538" y="285728"/>
            <a:ext cx="749935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Proxecto lector M. Antonio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22 CuadroTexto">
            <a:hlinkClick r:id="rId3" action="ppaction://hlinksldjump"/>
          </p:cNvPr>
          <p:cNvSpPr txBox="1"/>
          <p:nvPr/>
        </p:nvSpPr>
        <p:spPr>
          <a:xfrm>
            <a:off x="857224" y="2000240"/>
            <a:ext cx="7500937" cy="830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Analizar as </a:t>
            </a:r>
            <a:r>
              <a:rPr lang="es-ES" sz="2400" dirty="0" err="1"/>
              <a:t>ventaxas</a:t>
            </a:r>
            <a:r>
              <a:rPr lang="es-ES" sz="2400" dirty="0"/>
              <a:t> e </a:t>
            </a:r>
            <a:r>
              <a:rPr lang="es-ES" sz="2400" dirty="0" err="1"/>
              <a:t>incovintes</a:t>
            </a:r>
            <a:r>
              <a:rPr lang="es-ES" sz="2400" dirty="0"/>
              <a:t> da hora de </a:t>
            </a:r>
            <a:r>
              <a:rPr lang="es-ES" sz="2400" dirty="0" err="1"/>
              <a:t>ler</a:t>
            </a:r>
            <a:r>
              <a:rPr lang="es-ES" sz="2400" dirty="0"/>
              <a:t> </a:t>
            </a:r>
            <a:r>
              <a:rPr lang="es-ES" sz="2400" dirty="0" err="1"/>
              <a:t>nas</a:t>
            </a:r>
            <a:r>
              <a:rPr lang="es-ES" sz="2400" dirty="0"/>
              <a:t> distintas </a:t>
            </a:r>
            <a:r>
              <a:rPr lang="es-ES" sz="2400" dirty="0" err="1"/>
              <a:t>propostas</a:t>
            </a:r>
            <a:r>
              <a:rPr lang="es-ES" sz="2400" dirty="0"/>
              <a:t>.</a:t>
            </a:r>
          </a:p>
        </p:txBody>
      </p:sp>
      <p:sp>
        <p:nvSpPr>
          <p:cNvPr id="24" name="23 CuadroTexto">
            <a:hlinkClick r:id="" action="ppaction://hlinkshowjump?jump=nextslide"/>
          </p:cNvPr>
          <p:cNvSpPr txBox="1"/>
          <p:nvPr/>
        </p:nvSpPr>
        <p:spPr>
          <a:xfrm>
            <a:off x="857224" y="4214802"/>
            <a:ext cx="7500937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Comprometerse </a:t>
            </a:r>
            <a:r>
              <a:rPr lang="es-ES" sz="2400" dirty="0" err="1"/>
              <a:t>ao</a:t>
            </a:r>
            <a:r>
              <a:rPr lang="es-ES" sz="2400" dirty="0"/>
              <a:t> </a:t>
            </a:r>
            <a:r>
              <a:rPr lang="es-ES" sz="2400" dirty="0" err="1"/>
              <a:t>desenvolvemento</a:t>
            </a:r>
            <a:r>
              <a:rPr lang="es-ES" sz="2400" dirty="0"/>
              <a:t> e </a:t>
            </a:r>
            <a:r>
              <a:rPr lang="es-ES" sz="2400" dirty="0" err="1"/>
              <a:t>avaliación</a:t>
            </a:r>
            <a:r>
              <a:rPr lang="es-ES" sz="2400" dirty="0"/>
              <a:t> </a:t>
            </a:r>
            <a:r>
              <a:rPr lang="es-ES" sz="2400" dirty="0" smtClean="0"/>
              <a:t>da H.L</a:t>
            </a:r>
            <a:r>
              <a:rPr lang="es-ES" sz="2400" dirty="0"/>
              <a:t>.</a:t>
            </a:r>
          </a:p>
        </p:txBody>
      </p:sp>
      <p:sp>
        <p:nvSpPr>
          <p:cNvPr id="26" name="25 CuadroTexto">
            <a:hlinkClick r:id="" action="ppaction://hlinkshowjump?jump=nextslide"/>
          </p:cNvPr>
          <p:cNvSpPr txBox="1"/>
          <p:nvPr/>
        </p:nvSpPr>
        <p:spPr>
          <a:xfrm>
            <a:off x="857224" y="2928927"/>
            <a:ext cx="7500937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Reflexionar sobre os “itinerarios lectores” “a formación de usuarios” “os </a:t>
            </a:r>
            <a:r>
              <a:rPr lang="es-ES" sz="2400" dirty="0" err="1"/>
              <a:t>dicionarios</a:t>
            </a:r>
            <a:r>
              <a:rPr lang="es-ES" sz="2400" dirty="0"/>
              <a:t> de aula” “a familia no P.L.” e “as competencias en </a:t>
            </a:r>
            <a:r>
              <a:rPr lang="es-ES" sz="2400" dirty="0" err="1"/>
              <a:t>lecto</a:t>
            </a:r>
            <a:r>
              <a:rPr lang="es-ES" sz="2400" dirty="0"/>
              <a:t>-escritura”</a:t>
            </a:r>
          </a:p>
        </p:txBody>
      </p:sp>
      <p:sp>
        <p:nvSpPr>
          <p:cNvPr id="27" name="26 CuadroTexto">
            <a:hlinkClick r:id="rId4" action="ppaction://hlinksldjump"/>
          </p:cNvPr>
          <p:cNvSpPr txBox="1"/>
          <p:nvPr/>
        </p:nvSpPr>
        <p:spPr>
          <a:xfrm>
            <a:off x="3500430" y="1071546"/>
            <a:ext cx="22860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Seminarios</a:t>
            </a:r>
          </a:p>
        </p:txBody>
      </p:sp>
      <p:sp>
        <p:nvSpPr>
          <p:cNvPr id="28" name="27 CuadroTexto">
            <a:hlinkClick r:id="" action="ppaction://hlinkshowjump?jump=nextslide"/>
          </p:cNvPr>
          <p:cNvSpPr txBox="1"/>
          <p:nvPr/>
        </p:nvSpPr>
        <p:spPr>
          <a:xfrm>
            <a:off x="857224" y="5143512"/>
            <a:ext cx="7500937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/>
              <a:t>Participar </a:t>
            </a:r>
            <a:r>
              <a:rPr lang="es-ES" sz="2400" dirty="0" err="1" smtClean="0"/>
              <a:t>reflexibamente</a:t>
            </a:r>
            <a:r>
              <a:rPr lang="es-ES" sz="2400" dirty="0" smtClean="0"/>
              <a:t> </a:t>
            </a:r>
            <a:r>
              <a:rPr lang="es-ES" sz="2400" dirty="0" err="1" smtClean="0"/>
              <a:t>na</a:t>
            </a:r>
            <a:r>
              <a:rPr lang="es-ES" sz="2400" dirty="0" smtClean="0"/>
              <a:t> elaboración e </a:t>
            </a:r>
            <a:r>
              <a:rPr lang="es-ES" sz="2400" dirty="0" err="1" smtClean="0"/>
              <a:t>avaliación</a:t>
            </a:r>
            <a:r>
              <a:rPr lang="es-ES" sz="2400" dirty="0" smtClean="0"/>
              <a:t> do plan anual de lectura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3 Título"/>
          <p:cNvSpPr txBox="1">
            <a:spLocks/>
          </p:cNvSpPr>
          <p:nvPr/>
        </p:nvSpPr>
        <p:spPr>
          <a:xfrm>
            <a:off x="928662" y="428604"/>
            <a:ext cx="749935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Proxecto lector M. Antonio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>
            <a:hlinkClick r:id="" action="ppaction://hlinkshowjump?jump=nextslide"/>
          </p:cNvPr>
          <p:cNvSpPr txBox="1"/>
          <p:nvPr/>
        </p:nvSpPr>
        <p:spPr>
          <a:xfrm>
            <a:off x="785786" y="2071678"/>
            <a:ext cx="7500937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/>
              <a:t>Facer</a:t>
            </a:r>
            <a:r>
              <a:rPr lang="es-ES" sz="2400" dirty="0"/>
              <a:t> reflexionar os </a:t>
            </a:r>
            <a:r>
              <a:rPr lang="es-ES" sz="2400" dirty="0" err="1"/>
              <a:t>fillos</a:t>
            </a:r>
            <a:r>
              <a:rPr lang="es-ES" sz="2400" dirty="0"/>
              <a:t>/</a:t>
            </a:r>
            <a:r>
              <a:rPr lang="es-ES" sz="2400" dirty="0" err="1"/>
              <a:t>fillas</a:t>
            </a:r>
            <a:r>
              <a:rPr lang="es-ES" sz="2400" dirty="0"/>
              <a:t> sobre a hora de </a:t>
            </a:r>
            <a:r>
              <a:rPr lang="es-ES" sz="2400" dirty="0" err="1" smtClean="0"/>
              <a:t>ler</a:t>
            </a:r>
            <a:r>
              <a:rPr lang="es-ES" sz="2400" dirty="0" smtClean="0"/>
              <a:t> e plan </a:t>
            </a:r>
            <a:r>
              <a:rPr lang="es-ES" sz="2400" dirty="0" err="1" smtClean="0"/>
              <a:t>annual</a:t>
            </a:r>
            <a:r>
              <a:rPr lang="es-ES" sz="2400" dirty="0" smtClean="0"/>
              <a:t> de lectura</a:t>
            </a:r>
            <a:endParaRPr lang="es-ES" sz="2400" dirty="0"/>
          </a:p>
        </p:txBody>
      </p:sp>
      <p:sp>
        <p:nvSpPr>
          <p:cNvPr id="8" name="7 CuadroTexto">
            <a:hlinkClick r:id="rId3" action="ppaction://hlinksldjump"/>
          </p:cNvPr>
          <p:cNvSpPr txBox="1"/>
          <p:nvPr/>
        </p:nvSpPr>
        <p:spPr>
          <a:xfrm>
            <a:off x="785786" y="3000372"/>
            <a:ext cx="7500937" cy="830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Crear </a:t>
            </a:r>
            <a:r>
              <a:rPr lang="es-ES" sz="2400" dirty="0" err="1"/>
              <a:t>unha</a:t>
            </a:r>
            <a:r>
              <a:rPr lang="es-ES" sz="2400" dirty="0"/>
              <a:t> boa biblioteca de </a:t>
            </a:r>
            <a:r>
              <a:rPr lang="es-ES" sz="2400" dirty="0" err="1"/>
              <a:t>apoio</a:t>
            </a:r>
            <a:r>
              <a:rPr lang="es-ES" sz="2400" dirty="0"/>
              <a:t> o </a:t>
            </a:r>
            <a:r>
              <a:rPr lang="es-ES" sz="2400" dirty="0" err="1"/>
              <a:t>estudo</a:t>
            </a:r>
            <a:r>
              <a:rPr lang="es-ES" sz="2400" dirty="0"/>
              <a:t> que pode ser complementado con prestamos </a:t>
            </a:r>
            <a:r>
              <a:rPr lang="es-ES" sz="2400" dirty="0" err="1"/>
              <a:t>temporais</a:t>
            </a:r>
            <a:endParaRPr lang="es-ES" sz="2400" dirty="0"/>
          </a:p>
        </p:txBody>
      </p:sp>
      <p:sp>
        <p:nvSpPr>
          <p:cNvPr id="9" name="8 CuadroTexto">
            <a:hlinkClick r:id="" action="ppaction://hlinkshowjump?jump=nextslide"/>
          </p:cNvPr>
          <p:cNvSpPr txBox="1"/>
          <p:nvPr/>
        </p:nvSpPr>
        <p:spPr>
          <a:xfrm>
            <a:off x="785786" y="4857760"/>
            <a:ext cx="7500937" cy="83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Comprometerse a participar </a:t>
            </a:r>
            <a:r>
              <a:rPr lang="es-ES" sz="2400" dirty="0" err="1"/>
              <a:t>xunto</a:t>
            </a:r>
            <a:r>
              <a:rPr lang="es-ES" sz="2400" dirty="0"/>
              <a:t> </a:t>
            </a:r>
            <a:r>
              <a:rPr lang="es-ES" sz="2400" dirty="0" err="1"/>
              <a:t>cos</a:t>
            </a:r>
            <a:r>
              <a:rPr lang="es-ES" sz="2400" dirty="0"/>
              <a:t>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fillos</a:t>
            </a:r>
            <a:r>
              <a:rPr lang="es-ES" sz="2400" dirty="0"/>
              <a:t>/as no club de lectores</a:t>
            </a:r>
          </a:p>
        </p:txBody>
      </p:sp>
      <p:sp>
        <p:nvSpPr>
          <p:cNvPr id="10" name="9 CuadroTexto">
            <a:hlinkClick r:id="" action="ppaction://hlinkshowjump?jump=nextslide"/>
          </p:cNvPr>
          <p:cNvSpPr txBox="1"/>
          <p:nvPr/>
        </p:nvSpPr>
        <p:spPr>
          <a:xfrm>
            <a:off x="785786" y="3929066"/>
            <a:ext cx="7500937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Participar </a:t>
            </a:r>
            <a:r>
              <a:rPr lang="es-ES" sz="2400" dirty="0" err="1"/>
              <a:t>na</a:t>
            </a:r>
            <a:r>
              <a:rPr lang="es-ES" sz="2400" dirty="0"/>
              <a:t> elaboración de </a:t>
            </a:r>
            <a:r>
              <a:rPr lang="es-ES" sz="2400" dirty="0" err="1"/>
              <a:t>adquisicións</a:t>
            </a:r>
            <a:r>
              <a:rPr lang="es-ES" sz="2400" dirty="0"/>
              <a:t> e </a:t>
            </a:r>
            <a:r>
              <a:rPr lang="es-ES" sz="2400" dirty="0" err="1"/>
              <a:t>funcionamento</a:t>
            </a:r>
            <a:r>
              <a:rPr lang="es-ES" sz="2400" dirty="0"/>
              <a:t> da B.E. e </a:t>
            </a:r>
            <a:r>
              <a:rPr lang="es-ES" sz="2400" dirty="0" err="1"/>
              <a:t>facer</a:t>
            </a:r>
            <a:r>
              <a:rPr lang="es-ES" sz="2400" dirty="0"/>
              <a:t> uso dos </a:t>
            </a:r>
            <a:r>
              <a:rPr lang="es-ES" sz="2400" dirty="0" err="1"/>
              <a:t>seus</a:t>
            </a:r>
            <a:r>
              <a:rPr lang="es-ES" sz="2400" dirty="0"/>
              <a:t> servicios</a:t>
            </a:r>
          </a:p>
        </p:txBody>
      </p:sp>
      <p:sp>
        <p:nvSpPr>
          <p:cNvPr id="11" name="10 CuadroTexto">
            <a:hlinkClick r:id="rId4" action="ppaction://hlinksldjump"/>
          </p:cNvPr>
          <p:cNvSpPr txBox="1"/>
          <p:nvPr/>
        </p:nvSpPr>
        <p:spPr>
          <a:xfrm>
            <a:off x="3143240" y="1214422"/>
            <a:ext cx="22860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err="1">
                <a:solidFill>
                  <a:schemeClr val="bg1">
                    <a:lumMod val="95000"/>
                  </a:schemeClr>
                </a:solidFill>
              </a:rPr>
              <a:t>Pais</a:t>
            </a:r>
            <a:r>
              <a:rPr lang="es-ES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2800" dirty="0"/>
              <a:t>e </a:t>
            </a:r>
            <a:r>
              <a:rPr lang="es-ES" sz="2800" dirty="0" err="1"/>
              <a:t>Nais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3 Título"/>
          <p:cNvSpPr txBox="1">
            <a:spLocks/>
          </p:cNvSpPr>
          <p:nvPr/>
        </p:nvSpPr>
        <p:spPr>
          <a:xfrm>
            <a:off x="857224" y="214290"/>
            <a:ext cx="749935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Proxecto lector M. Antonio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>
            <a:hlinkClick r:id="" action="ppaction://hlinkshowjump?jump=nextslide"/>
          </p:cNvPr>
          <p:cNvSpPr txBox="1"/>
          <p:nvPr/>
        </p:nvSpPr>
        <p:spPr>
          <a:xfrm>
            <a:off x="779437" y="1582715"/>
            <a:ext cx="7500937" cy="830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Incorporar a competencia en </a:t>
            </a:r>
            <a:r>
              <a:rPr lang="es-ES" sz="2400" dirty="0" err="1"/>
              <a:t>lecto</a:t>
            </a:r>
            <a:r>
              <a:rPr lang="es-ES" sz="2400" dirty="0"/>
              <a:t>-escritura </a:t>
            </a:r>
            <a:r>
              <a:rPr lang="es-ES" sz="2400" dirty="0" err="1"/>
              <a:t>ás</a:t>
            </a:r>
            <a:r>
              <a:rPr lang="es-ES" sz="2400" dirty="0"/>
              <a:t> </a:t>
            </a:r>
            <a:r>
              <a:rPr lang="es-ES" sz="2400" dirty="0" err="1"/>
              <a:t>programacións</a:t>
            </a:r>
            <a:endParaRPr lang="es-ES" sz="2400" dirty="0"/>
          </a:p>
        </p:txBody>
      </p:sp>
      <p:sp>
        <p:nvSpPr>
          <p:cNvPr id="7" name="6 CuadroTexto">
            <a:hlinkClick r:id="" action="ppaction://hlinkshowjump?jump=nextslide"/>
          </p:cNvPr>
          <p:cNvSpPr txBox="1"/>
          <p:nvPr/>
        </p:nvSpPr>
        <p:spPr>
          <a:xfrm>
            <a:off x="779437" y="2511402"/>
            <a:ext cx="7500937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Realizar os itinerarios lectores da </a:t>
            </a:r>
            <a:r>
              <a:rPr lang="es-ES" sz="2400" dirty="0" err="1"/>
              <a:t>súa</a:t>
            </a:r>
            <a:r>
              <a:rPr lang="es-ES" sz="2400" dirty="0"/>
              <a:t> materia</a:t>
            </a:r>
          </a:p>
        </p:txBody>
      </p:sp>
      <p:sp>
        <p:nvSpPr>
          <p:cNvPr id="8" name="7 CuadroTexto">
            <a:hlinkClick r:id="rId3" action="ppaction://hlinksldjump"/>
          </p:cNvPr>
          <p:cNvSpPr txBox="1"/>
          <p:nvPr/>
        </p:nvSpPr>
        <p:spPr>
          <a:xfrm>
            <a:off x="779437" y="3082902"/>
            <a:ext cx="7500937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/>
              <a:t>Participar </a:t>
            </a:r>
            <a:r>
              <a:rPr lang="es-ES" sz="2400" dirty="0" err="1" smtClean="0"/>
              <a:t>na</a:t>
            </a:r>
            <a:r>
              <a:rPr lang="es-ES" sz="2400" dirty="0" smtClean="0"/>
              <a:t> </a:t>
            </a:r>
            <a:r>
              <a:rPr lang="es-ES" sz="2400" dirty="0" err="1" smtClean="0"/>
              <a:t>eaboración</a:t>
            </a:r>
            <a:r>
              <a:rPr lang="es-ES" sz="2400" dirty="0" smtClean="0"/>
              <a:t> do plan anual de lectura</a:t>
            </a:r>
            <a:endParaRPr lang="es-ES" sz="2400" dirty="0"/>
          </a:p>
        </p:txBody>
      </p:sp>
      <p:sp>
        <p:nvSpPr>
          <p:cNvPr id="9" name="8 CuadroTexto">
            <a:hlinkClick r:id="" action="ppaction://hlinkshowjump?jump=nextslide"/>
          </p:cNvPr>
          <p:cNvSpPr txBox="1"/>
          <p:nvPr/>
        </p:nvSpPr>
        <p:spPr>
          <a:xfrm>
            <a:off x="779437" y="4225902"/>
            <a:ext cx="7500937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/>
              <a:t>Facer</a:t>
            </a:r>
            <a:r>
              <a:rPr lang="es-ES" sz="2400" dirty="0"/>
              <a:t> uso da biblioteca como centro lúdico e de recursos. </a:t>
            </a:r>
            <a:r>
              <a:rPr lang="es-ES" sz="2400" dirty="0" err="1"/>
              <a:t>Manexar</a:t>
            </a:r>
            <a:r>
              <a:rPr lang="es-ES" sz="2400" dirty="0"/>
              <a:t> os recursos relacionados coa materia</a:t>
            </a:r>
          </a:p>
        </p:txBody>
      </p:sp>
      <p:sp>
        <p:nvSpPr>
          <p:cNvPr id="11" name="10 CuadroTexto">
            <a:hlinkClick r:id="" action="ppaction://hlinkshowjump?jump=nextslide"/>
          </p:cNvPr>
          <p:cNvSpPr txBox="1"/>
          <p:nvPr/>
        </p:nvSpPr>
        <p:spPr>
          <a:xfrm>
            <a:off x="779437" y="3654402"/>
            <a:ext cx="7500937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Crear un clima motivador </a:t>
            </a:r>
            <a:r>
              <a:rPr lang="es-ES" sz="2400" dirty="0" err="1"/>
              <a:t>cos</a:t>
            </a:r>
            <a:r>
              <a:rPr lang="es-ES" sz="2400" dirty="0"/>
              <a:t> alumnos/as </a:t>
            </a:r>
            <a:r>
              <a:rPr lang="es-ES" sz="2400" dirty="0" err="1"/>
              <a:t>na</a:t>
            </a:r>
            <a:r>
              <a:rPr lang="es-ES" sz="2400" dirty="0"/>
              <a:t> hora de </a:t>
            </a:r>
            <a:r>
              <a:rPr lang="es-ES" sz="2400" dirty="0" err="1"/>
              <a:t>ler</a:t>
            </a:r>
            <a:endParaRPr lang="es-ES" sz="2400" dirty="0"/>
          </a:p>
        </p:txBody>
      </p:sp>
      <p:sp>
        <p:nvSpPr>
          <p:cNvPr id="12" name="11 CuadroTexto">
            <a:hlinkClick r:id="" action="ppaction://hlinkshowjump?jump=nextslide"/>
          </p:cNvPr>
          <p:cNvSpPr txBox="1"/>
          <p:nvPr/>
        </p:nvSpPr>
        <p:spPr>
          <a:xfrm>
            <a:off x="779437" y="5154590"/>
            <a:ext cx="750093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/>
              <a:t>Utlización</a:t>
            </a:r>
            <a:r>
              <a:rPr lang="es-ES" sz="2400" dirty="0"/>
              <a:t> do </a:t>
            </a:r>
            <a:r>
              <a:rPr lang="es-ES" sz="2400" dirty="0" err="1"/>
              <a:t>xornal</a:t>
            </a:r>
            <a:r>
              <a:rPr lang="es-ES" sz="2400" dirty="0"/>
              <a:t> no </a:t>
            </a:r>
            <a:r>
              <a:rPr lang="es-ES" sz="2400" dirty="0" err="1"/>
              <a:t>ambito</a:t>
            </a:r>
            <a:r>
              <a:rPr lang="es-ES" sz="2400" dirty="0"/>
              <a:t> específico</a:t>
            </a:r>
          </a:p>
        </p:txBody>
      </p:sp>
      <p:sp>
        <p:nvSpPr>
          <p:cNvPr id="13" name="12 CuadroTexto">
            <a:hlinkClick r:id="" action="ppaction://hlinkshowjump?jump=nextslide"/>
          </p:cNvPr>
          <p:cNvSpPr txBox="1"/>
          <p:nvPr/>
        </p:nvSpPr>
        <p:spPr>
          <a:xfrm>
            <a:off x="779437" y="5726090"/>
            <a:ext cx="750093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/>
              <a:t>Traballar</a:t>
            </a:r>
            <a:r>
              <a:rPr lang="es-ES" sz="2400" dirty="0"/>
              <a:t> por </a:t>
            </a:r>
            <a:r>
              <a:rPr lang="es-ES" sz="2400" dirty="0" err="1"/>
              <a:t>proxectos</a:t>
            </a:r>
            <a:r>
              <a:rPr lang="es-ES" sz="2400" dirty="0"/>
              <a:t>, creación de documentos.</a:t>
            </a:r>
          </a:p>
        </p:txBody>
      </p:sp>
      <p:sp>
        <p:nvSpPr>
          <p:cNvPr id="14" name="13 CuadroTexto">
            <a:hlinkClick r:id="rId4" action="ppaction://hlinksldjump"/>
          </p:cNvPr>
          <p:cNvSpPr txBox="1"/>
          <p:nvPr/>
        </p:nvSpPr>
        <p:spPr>
          <a:xfrm>
            <a:off x="2357422" y="857232"/>
            <a:ext cx="44291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/>
              <a:t>Profesores/as </a:t>
            </a:r>
            <a:r>
              <a:rPr lang="es-ES" sz="2800" dirty="0"/>
              <a:t>de Materias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3" name="3 Título"/>
          <p:cNvSpPr txBox="1">
            <a:spLocks/>
          </p:cNvSpPr>
          <p:nvPr/>
        </p:nvSpPr>
        <p:spPr>
          <a:xfrm>
            <a:off x="928662" y="285728"/>
            <a:ext cx="7499350" cy="58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Proxecto lector M. Antonio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>
            <a:hlinkClick r:id="" action="ppaction://hlinkshowjump?jump=nextslide"/>
          </p:cNvPr>
          <p:cNvSpPr txBox="1"/>
          <p:nvPr/>
        </p:nvSpPr>
        <p:spPr>
          <a:xfrm>
            <a:off x="857224" y="2428868"/>
            <a:ext cx="750093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 smtClean="0"/>
              <a:t>Deseñar</a:t>
            </a:r>
            <a:r>
              <a:rPr lang="es-ES" sz="2400" dirty="0" smtClean="0"/>
              <a:t> o  plan anual de lectura</a:t>
            </a:r>
            <a:endParaRPr lang="es-ES" sz="2400" dirty="0"/>
          </a:p>
        </p:txBody>
      </p:sp>
      <p:sp>
        <p:nvSpPr>
          <p:cNvPr id="17" name="16 CuadroTexto">
            <a:hlinkClick r:id="rId3" action="ppaction://hlinksldjump"/>
          </p:cNvPr>
          <p:cNvSpPr txBox="1"/>
          <p:nvPr/>
        </p:nvSpPr>
        <p:spPr>
          <a:xfrm>
            <a:off x="850875" y="3011463"/>
            <a:ext cx="7500937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Planificar e realizar a formación de usuarios</a:t>
            </a:r>
          </a:p>
        </p:txBody>
      </p:sp>
      <p:sp>
        <p:nvSpPr>
          <p:cNvPr id="18" name="17 CuadroTexto">
            <a:hlinkClick r:id="" action="ppaction://hlinkshowjump?jump=nextslide"/>
          </p:cNvPr>
          <p:cNvSpPr txBox="1"/>
          <p:nvPr/>
        </p:nvSpPr>
        <p:spPr>
          <a:xfrm>
            <a:off x="850875" y="4154463"/>
            <a:ext cx="7500937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Animación a lectura e a escritura</a:t>
            </a:r>
          </a:p>
        </p:txBody>
      </p:sp>
      <p:sp>
        <p:nvSpPr>
          <p:cNvPr id="20" name="19 CuadroTexto">
            <a:hlinkClick r:id="" action="ppaction://hlinkshowjump?jump=nextslide"/>
          </p:cNvPr>
          <p:cNvSpPr txBox="1"/>
          <p:nvPr/>
        </p:nvSpPr>
        <p:spPr>
          <a:xfrm>
            <a:off x="850875" y="3582963"/>
            <a:ext cx="7500937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/>
              <a:t>Dotar as bibliotecas de aula</a:t>
            </a:r>
          </a:p>
        </p:txBody>
      </p:sp>
      <p:sp>
        <p:nvSpPr>
          <p:cNvPr id="21" name="20 CuadroTexto">
            <a:hlinkClick r:id="" action="ppaction://hlinkshowjump?jump=nextslide"/>
          </p:cNvPr>
          <p:cNvSpPr txBox="1"/>
          <p:nvPr/>
        </p:nvSpPr>
        <p:spPr>
          <a:xfrm>
            <a:off x="850875" y="4725963"/>
            <a:ext cx="7500937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/>
              <a:t>Xestión</a:t>
            </a:r>
            <a:r>
              <a:rPr lang="es-ES" sz="2400" dirty="0"/>
              <a:t> de fondos, centro de recursos e de divulgación vehículo do P.L.</a:t>
            </a:r>
          </a:p>
        </p:txBody>
      </p:sp>
      <p:sp>
        <p:nvSpPr>
          <p:cNvPr id="22" name="21 CuadroTexto">
            <a:hlinkClick r:id="rId4" action="ppaction://hlinksldjump"/>
          </p:cNvPr>
          <p:cNvSpPr txBox="1"/>
          <p:nvPr/>
        </p:nvSpPr>
        <p:spPr>
          <a:xfrm>
            <a:off x="3143240" y="1071546"/>
            <a:ext cx="25717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Biblioteca</a:t>
            </a:r>
          </a:p>
        </p:txBody>
      </p:sp>
      <p:sp>
        <p:nvSpPr>
          <p:cNvPr id="23" name="22 CuadroTexto">
            <a:hlinkClick r:id="" action="ppaction://hlinkshowjump?jump=nextslide"/>
          </p:cNvPr>
          <p:cNvSpPr txBox="1"/>
          <p:nvPr/>
        </p:nvSpPr>
        <p:spPr>
          <a:xfrm>
            <a:off x="857224" y="1857364"/>
            <a:ext cx="750093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/>
              <a:t>Organización e Posta en marcha da hora de </a:t>
            </a:r>
            <a:r>
              <a:rPr lang="es-ES" sz="2400" dirty="0" err="1" smtClean="0"/>
              <a:t>ler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3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señora pensand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71802" y="2500305"/>
            <a:ext cx="3143241" cy="2357431"/>
          </a:xfrm>
          <a:prstGeom prst="rect">
            <a:avLst/>
          </a:prstGeom>
        </p:spPr>
      </p:pic>
      <p:sp>
        <p:nvSpPr>
          <p:cNvPr id="16" name="15 Elipse"/>
          <p:cNvSpPr/>
          <p:nvPr/>
        </p:nvSpPr>
        <p:spPr>
          <a:xfrm>
            <a:off x="500034" y="285728"/>
            <a:ext cx="1285884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>
            <a:hlinkClick r:id="rId5" action="ppaction://hlinksldjump"/>
          </p:cNvPr>
          <p:cNvSpPr txBox="1"/>
          <p:nvPr/>
        </p:nvSpPr>
        <p:spPr>
          <a:xfrm>
            <a:off x="571472" y="47477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H.L.</a:t>
            </a:r>
            <a:endParaRPr lang="es-ES" sz="4800" dirty="0"/>
          </a:p>
        </p:txBody>
      </p:sp>
      <p:sp>
        <p:nvSpPr>
          <p:cNvPr id="26" name="25 Llamada ovalada"/>
          <p:cNvSpPr/>
          <p:nvPr/>
        </p:nvSpPr>
        <p:spPr>
          <a:xfrm rot="5400000">
            <a:off x="3786182" y="-285776"/>
            <a:ext cx="1143008" cy="3000396"/>
          </a:xfrm>
          <a:prstGeom prst="wedgeEllipseCallout">
            <a:avLst>
              <a:gd name="adj1" fmla="val 117555"/>
              <a:gd name="adj2" fmla="val -1180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>
            <a:hlinkClick r:id="rId6" action="ppaction://hlinksldjump"/>
          </p:cNvPr>
          <p:cNvSpPr txBox="1"/>
          <p:nvPr/>
        </p:nvSpPr>
        <p:spPr>
          <a:xfrm>
            <a:off x="3000364" y="78579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¿Cuando?</a:t>
            </a:r>
            <a:endParaRPr lang="es-ES" sz="4800" dirty="0"/>
          </a:p>
        </p:txBody>
      </p:sp>
      <p:sp>
        <p:nvSpPr>
          <p:cNvPr id="23" name="22 Llamada ovalada"/>
          <p:cNvSpPr/>
          <p:nvPr/>
        </p:nvSpPr>
        <p:spPr>
          <a:xfrm rot="5400000">
            <a:off x="1393009" y="4179099"/>
            <a:ext cx="1143008" cy="3500462"/>
          </a:xfrm>
          <a:prstGeom prst="wedgeEllipseCallout">
            <a:avLst>
              <a:gd name="adj1" fmla="val -97616"/>
              <a:gd name="adj2" fmla="val -3329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>
            <a:hlinkClick r:id="rId7" action="ppaction://hlinksldjump"/>
          </p:cNvPr>
          <p:cNvSpPr txBox="1"/>
          <p:nvPr/>
        </p:nvSpPr>
        <p:spPr>
          <a:xfrm>
            <a:off x="500034" y="5500702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¿Para que?</a:t>
            </a:r>
            <a:endParaRPr lang="es-ES" sz="4800" dirty="0"/>
          </a:p>
        </p:txBody>
      </p:sp>
      <p:sp>
        <p:nvSpPr>
          <p:cNvPr id="22" name="21 Llamada ovalada"/>
          <p:cNvSpPr/>
          <p:nvPr/>
        </p:nvSpPr>
        <p:spPr>
          <a:xfrm rot="5400000">
            <a:off x="821537" y="1607331"/>
            <a:ext cx="1143008" cy="2786082"/>
          </a:xfrm>
          <a:prstGeom prst="wedgeEllipseCallout">
            <a:avLst>
              <a:gd name="adj1" fmla="val 52727"/>
              <a:gd name="adj2" fmla="val -6046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>
            <a:hlinkClick r:id="rId8" action="ppaction://hlinksldjump"/>
          </p:cNvPr>
          <p:cNvSpPr txBox="1"/>
          <p:nvPr/>
        </p:nvSpPr>
        <p:spPr>
          <a:xfrm>
            <a:off x="71438" y="250030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¿Porque?</a:t>
            </a:r>
            <a:endParaRPr lang="es-ES" sz="4800" dirty="0"/>
          </a:p>
        </p:txBody>
      </p:sp>
      <p:sp>
        <p:nvSpPr>
          <p:cNvPr id="24" name="23 Llamada ovalada">
            <a:hlinkClick r:id="rId9" action="ppaction://hlinksldjump"/>
          </p:cNvPr>
          <p:cNvSpPr/>
          <p:nvPr/>
        </p:nvSpPr>
        <p:spPr>
          <a:xfrm rot="5400000">
            <a:off x="5750727" y="4536289"/>
            <a:ext cx="1143008" cy="2643206"/>
          </a:xfrm>
          <a:prstGeom prst="wedgeEllipseCallout">
            <a:avLst>
              <a:gd name="adj1" fmla="val -83823"/>
              <a:gd name="adj2" fmla="val 5599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>
            <a:hlinkClick r:id="rId9" action="ppaction://hlinksldjump"/>
          </p:cNvPr>
          <p:cNvSpPr txBox="1"/>
          <p:nvPr/>
        </p:nvSpPr>
        <p:spPr>
          <a:xfrm>
            <a:off x="5143504" y="5429264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¿Como?</a:t>
            </a:r>
            <a:endParaRPr lang="es-ES" sz="4800" dirty="0"/>
          </a:p>
        </p:txBody>
      </p:sp>
      <p:sp>
        <p:nvSpPr>
          <p:cNvPr id="25" name="24 Llamada ovalada"/>
          <p:cNvSpPr/>
          <p:nvPr/>
        </p:nvSpPr>
        <p:spPr>
          <a:xfrm rot="5400000">
            <a:off x="7108017" y="2536025"/>
            <a:ext cx="1143008" cy="2643206"/>
          </a:xfrm>
          <a:prstGeom prst="wedgeEllipseCallout">
            <a:avLst>
              <a:gd name="adj1" fmla="val 40314"/>
              <a:gd name="adj2" fmla="val 5539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>
            <a:hlinkClick r:id="rId10" action="ppaction://hlinksldjump"/>
          </p:cNvPr>
          <p:cNvSpPr txBox="1"/>
          <p:nvPr/>
        </p:nvSpPr>
        <p:spPr>
          <a:xfrm>
            <a:off x="6500794" y="342900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¿Donde?</a:t>
            </a:r>
            <a:endParaRPr lang="es-ES" sz="4800" dirty="0"/>
          </a:p>
        </p:txBody>
      </p:sp>
      <p:sp>
        <p:nvSpPr>
          <p:cNvPr id="7" name="6 Llamada ovalada"/>
          <p:cNvSpPr/>
          <p:nvPr/>
        </p:nvSpPr>
        <p:spPr>
          <a:xfrm rot="5400000">
            <a:off x="7108049" y="535761"/>
            <a:ext cx="928694" cy="2286016"/>
          </a:xfrm>
          <a:prstGeom prst="wedgeEllipseCallout">
            <a:avLst>
              <a:gd name="adj1" fmla="val 137502"/>
              <a:gd name="adj2" fmla="val 5927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>
            <a:hlinkClick r:id="rId11" action="ppaction://hlinksldjump"/>
          </p:cNvPr>
          <p:cNvSpPr txBox="1"/>
          <p:nvPr/>
        </p:nvSpPr>
        <p:spPr>
          <a:xfrm>
            <a:off x="6572264" y="1214422"/>
            <a:ext cx="207170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¿Qué?</a:t>
            </a:r>
            <a:endParaRPr lang="es-E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SCN7032.JPG"/>
          <p:cNvPicPr>
            <a:picLocks noChangeAspect="1"/>
          </p:cNvPicPr>
          <p:nvPr/>
        </p:nvPicPr>
        <p:blipFill>
          <a:blip r:embed="rId2">
            <a:lum bright="39000" contrast="-5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1538" y="571480"/>
            <a:ext cx="7143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 smtClean="0"/>
              <a:t>“</a:t>
            </a:r>
            <a:r>
              <a:rPr lang="es-ES" sz="2600" dirty="0" err="1" smtClean="0"/>
              <a:t>Ler</a:t>
            </a:r>
            <a:r>
              <a:rPr lang="es-ES" sz="2600" dirty="0" smtClean="0"/>
              <a:t> é un </a:t>
            </a:r>
            <a:r>
              <a:rPr lang="es-ES" sz="2600" dirty="0" err="1" smtClean="0"/>
              <a:t>dereito</a:t>
            </a:r>
            <a:r>
              <a:rPr lang="es-ES" sz="2600" dirty="0" smtClean="0"/>
              <a:t>, un deber, un </a:t>
            </a:r>
            <a:r>
              <a:rPr lang="es-ES" sz="2600" dirty="0" err="1" smtClean="0"/>
              <a:t>pracer</a:t>
            </a:r>
            <a:r>
              <a:rPr lang="es-ES" sz="2600" dirty="0" smtClean="0"/>
              <a:t>, un acto responsable e solidario; no que, aprendemos, </a:t>
            </a:r>
            <a:r>
              <a:rPr lang="es-ES" sz="2600" dirty="0" err="1" smtClean="0"/>
              <a:t>ensinamos</a:t>
            </a:r>
            <a:r>
              <a:rPr lang="es-ES" sz="2600" dirty="0" smtClean="0"/>
              <a:t>, </a:t>
            </a:r>
            <a:r>
              <a:rPr lang="es-ES" sz="2600" dirty="0" err="1" smtClean="0"/>
              <a:t>imaxinamos</a:t>
            </a:r>
            <a:r>
              <a:rPr lang="es-ES" sz="2600" dirty="0" smtClean="0"/>
              <a:t>, nos emocionamos, </a:t>
            </a:r>
            <a:r>
              <a:rPr lang="es-ES" sz="2600" dirty="0" err="1" smtClean="0"/>
              <a:t>rimos</a:t>
            </a:r>
            <a:r>
              <a:rPr lang="es-ES" sz="2600" dirty="0" smtClean="0"/>
              <a:t>,  e choramos……….. En </a:t>
            </a:r>
            <a:r>
              <a:rPr lang="es-ES" sz="2600" dirty="0" err="1" smtClean="0"/>
              <a:t>difinitiva</a:t>
            </a:r>
            <a:r>
              <a:rPr lang="es-ES" sz="2600" dirty="0" smtClean="0"/>
              <a:t> é, o rio que nos leva </a:t>
            </a:r>
            <a:r>
              <a:rPr lang="es-ES" sz="2600" dirty="0" err="1" smtClean="0"/>
              <a:t>polas</a:t>
            </a:r>
            <a:r>
              <a:rPr lang="es-ES" sz="2600" dirty="0" smtClean="0"/>
              <a:t> orillas dos </a:t>
            </a:r>
            <a:r>
              <a:rPr lang="es-ES" sz="2600" dirty="0" err="1" smtClean="0"/>
              <a:t>nosos</a:t>
            </a:r>
            <a:r>
              <a:rPr lang="es-ES" sz="2600" dirty="0" smtClean="0"/>
              <a:t> </a:t>
            </a:r>
            <a:r>
              <a:rPr lang="es-ES" sz="2600" dirty="0" err="1" smtClean="0"/>
              <a:t>pensamentos</a:t>
            </a:r>
            <a:r>
              <a:rPr lang="es-ES" sz="2600" dirty="0" smtClean="0"/>
              <a:t> e nos </a:t>
            </a:r>
            <a:r>
              <a:rPr lang="es-ES" sz="2600" dirty="0" err="1" smtClean="0"/>
              <a:t>amosa</a:t>
            </a:r>
            <a:r>
              <a:rPr lang="es-ES" sz="2600" dirty="0" smtClean="0"/>
              <a:t> os dos </a:t>
            </a:r>
            <a:r>
              <a:rPr lang="es-ES" sz="2600" dirty="0" err="1" smtClean="0"/>
              <a:t>demais</a:t>
            </a:r>
            <a:r>
              <a:rPr lang="es-ES" sz="2600" dirty="0" smtClean="0"/>
              <a:t>. </a:t>
            </a:r>
            <a:r>
              <a:rPr lang="es-ES" sz="2600" dirty="0" err="1" smtClean="0"/>
              <a:t>Desenvocando</a:t>
            </a:r>
            <a:r>
              <a:rPr lang="es-ES" sz="2600" dirty="0" smtClean="0"/>
              <a:t>  </a:t>
            </a:r>
            <a:r>
              <a:rPr lang="es-ES" sz="2600" dirty="0" err="1" smtClean="0"/>
              <a:t>nun</a:t>
            </a:r>
            <a:r>
              <a:rPr lang="es-ES" sz="2600" dirty="0" smtClean="0"/>
              <a:t> mar de </a:t>
            </a:r>
            <a:r>
              <a:rPr lang="es-ES" sz="2600" dirty="0" err="1" smtClean="0"/>
              <a:t>reflexións</a:t>
            </a:r>
            <a:r>
              <a:rPr lang="es-ES" sz="2600" dirty="0" smtClean="0"/>
              <a:t>  </a:t>
            </a:r>
            <a:r>
              <a:rPr lang="es-ES" sz="2600" dirty="0" err="1" smtClean="0"/>
              <a:t>onde</a:t>
            </a:r>
            <a:r>
              <a:rPr lang="es-ES" sz="2600" dirty="0" smtClean="0"/>
              <a:t> nos </a:t>
            </a:r>
            <a:r>
              <a:rPr lang="es-ES" sz="2600" dirty="0" err="1" smtClean="0"/>
              <a:t>mergullamos</a:t>
            </a:r>
            <a:r>
              <a:rPr lang="es-ES" sz="2600" dirty="0" smtClean="0"/>
              <a:t> para sacar a flote á </a:t>
            </a:r>
            <a:r>
              <a:rPr lang="es-ES" sz="2600" dirty="0" err="1" smtClean="0"/>
              <a:t>persoa</a:t>
            </a:r>
            <a:r>
              <a:rPr lang="es-ES" sz="2600" dirty="0" smtClean="0"/>
              <a:t>  que queremos ser. </a:t>
            </a:r>
          </a:p>
          <a:p>
            <a:pPr algn="just"/>
            <a:r>
              <a:rPr lang="es-ES" sz="2600" dirty="0" smtClean="0"/>
              <a:t>A </a:t>
            </a:r>
            <a:r>
              <a:rPr lang="es-ES" sz="2600" dirty="0" err="1" smtClean="0"/>
              <a:t>nosa</a:t>
            </a:r>
            <a:r>
              <a:rPr lang="es-ES" sz="2600" dirty="0" smtClean="0"/>
              <a:t> </a:t>
            </a:r>
            <a:r>
              <a:rPr lang="es-ES" sz="2600" dirty="0" err="1" smtClean="0"/>
              <a:t>obriga</a:t>
            </a:r>
            <a:r>
              <a:rPr lang="es-ES" sz="2600" dirty="0" smtClean="0"/>
              <a:t> como educadores e </a:t>
            </a:r>
            <a:r>
              <a:rPr lang="es-ES" sz="2600" dirty="0" err="1" smtClean="0"/>
              <a:t>poñer</a:t>
            </a:r>
            <a:r>
              <a:rPr lang="es-ES" sz="2600" dirty="0" smtClean="0"/>
              <a:t> as barcas que permitan </a:t>
            </a:r>
            <a:r>
              <a:rPr lang="es-ES" sz="2600" dirty="0" err="1" smtClean="0"/>
              <a:t>baixar</a:t>
            </a:r>
            <a:r>
              <a:rPr lang="es-ES" sz="2600" dirty="0" smtClean="0"/>
              <a:t> polo rio o </a:t>
            </a:r>
            <a:r>
              <a:rPr lang="es-ES" sz="2600" dirty="0" err="1" smtClean="0"/>
              <a:t>maior</a:t>
            </a:r>
            <a:r>
              <a:rPr lang="es-ES" sz="2600" dirty="0" smtClean="0"/>
              <a:t> numero de </a:t>
            </a:r>
            <a:r>
              <a:rPr lang="es-ES" sz="2600" dirty="0" err="1" smtClean="0"/>
              <a:t>nenos</a:t>
            </a:r>
            <a:r>
              <a:rPr lang="es-ES" sz="2600" dirty="0" smtClean="0"/>
              <a:t> e nenas que pasan polo </a:t>
            </a:r>
            <a:r>
              <a:rPr lang="es-ES" sz="2600" dirty="0" err="1" smtClean="0"/>
              <a:t>noso</a:t>
            </a:r>
            <a:r>
              <a:rPr lang="es-ES" sz="2600" dirty="0" smtClean="0"/>
              <a:t> </a:t>
            </a:r>
            <a:r>
              <a:rPr lang="es-ES" sz="2600" dirty="0" err="1" smtClean="0"/>
              <a:t>envarcadoiro</a:t>
            </a:r>
            <a:r>
              <a:rPr lang="es-ES" sz="2600" dirty="0" smtClean="0"/>
              <a:t>, e </a:t>
            </a:r>
            <a:r>
              <a:rPr lang="es-ES" sz="2600" dirty="0" err="1" smtClean="0"/>
              <a:t>deste</a:t>
            </a:r>
            <a:r>
              <a:rPr lang="es-ES" sz="2600" dirty="0" smtClean="0"/>
              <a:t> </a:t>
            </a:r>
            <a:r>
              <a:rPr lang="es-ES" sz="2600" dirty="0" err="1" smtClean="0"/>
              <a:t>xeito</a:t>
            </a:r>
            <a:r>
              <a:rPr lang="es-ES" sz="2600" dirty="0" smtClean="0"/>
              <a:t> eles algún día </a:t>
            </a:r>
            <a:r>
              <a:rPr lang="es-ES" sz="2600" dirty="0" err="1" smtClean="0"/>
              <a:t>envarquen</a:t>
            </a:r>
            <a:r>
              <a:rPr lang="es-ES" sz="2600" dirty="0" smtClean="0"/>
              <a:t> a </a:t>
            </a:r>
            <a:r>
              <a:rPr lang="es-ES" sz="2600" dirty="0" err="1" smtClean="0"/>
              <a:t>outras</a:t>
            </a:r>
            <a:r>
              <a:rPr lang="es-ES" sz="2600" dirty="0" smtClean="0"/>
              <a:t> </a:t>
            </a:r>
            <a:r>
              <a:rPr lang="es-ES" sz="2600" dirty="0" err="1" smtClean="0"/>
              <a:t>xeracións</a:t>
            </a:r>
            <a:r>
              <a:rPr lang="es-ES" sz="2600" dirty="0" smtClean="0"/>
              <a:t>.”</a:t>
            </a:r>
          </a:p>
          <a:p>
            <a:endParaRPr lang="es-ES" sz="1600" dirty="0" smtClean="0"/>
          </a:p>
          <a:p>
            <a:r>
              <a:rPr lang="es-ES" sz="1600" dirty="0"/>
              <a:t>	</a:t>
            </a:r>
            <a:r>
              <a:rPr lang="es-ES" sz="1600" dirty="0" smtClean="0"/>
              <a:t>				Antonio Fernández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71538" y="164305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¿Que queremos? 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1538" y="292893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¿Que estamos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dispostos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facer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1538" y="228599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¿Que é para nosotros?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1538" y="364331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¿Que tipo de lectura?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1538" y="428625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¿Que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espazo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de tempo?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1538" y="492919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¿Que Lugar?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00034" y="285728"/>
            <a:ext cx="1285884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71472" y="47477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H.L.</a:t>
            </a:r>
            <a:endParaRPr lang="es-ES" sz="4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43306" y="428604"/>
            <a:ext cx="2071702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¿Qué?</a:t>
            </a:r>
            <a:endParaRPr lang="es-ES" sz="4800" dirty="0"/>
          </a:p>
        </p:txBody>
      </p:sp>
      <p:sp>
        <p:nvSpPr>
          <p:cNvPr id="14" name="13 Flecha derecha">
            <a:hlinkClick r:id="rId3" action="ppaction://hlinksldjump"/>
          </p:cNvPr>
          <p:cNvSpPr/>
          <p:nvPr/>
        </p:nvSpPr>
        <p:spPr>
          <a:xfrm rot="10800000">
            <a:off x="7429520" y="5572140"/>
            <a:ext cx="928694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71538" y="164305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Paraque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a H.L? 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42976" y="300037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¿Para que implicar a la familia? 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1538" y="228599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¿Para </a:t>
            </a:r>
            <a:r>
              <a:rPr lang="es-ES" sz="3200" b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que grupos?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42976" y="357187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¿Para que a rotación?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42976" y="421481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¿Para que un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ou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dous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periodos?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00034" y="285728"/>
            <a:ext cx="1285884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71472" y="47477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H.L.</a:t>
            </a:r>
            <a:endParaRPr lang="es-ES" sz="4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143240" y="428604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¿Para que?</a:t>
            </a:r>
            <a:endParaRPr lang="es-ES" sz="4800" dirty="0"/>
          </a:p>
        </p:txBody>
      </p:sp>
      <p:sp>
        <p:nvSpPr>
          <p:cNvPr id="14" name="13 Flecha derecha">
            <a:hlinkClick r:id="rId3" action="ppaction://hlinksldjump"/>
          </p:cNvPr>
          <p:cNvSpPr/>
          <p:nvPr/>
        </p:nvSpPr>
        <p:spPr>
          <a:xfrm rot="10800000">
            <a:off x="7429520" y="5572140"/>
            <a:ext cx="928694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1538" y="164305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¿Cuándo realizar a H.L? 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1538" y="300037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¿Cuándo interrumpir la sesión? 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1538" y="228599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¿Cuándo utilizar a biblioteca?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42976" y="364331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¿Cuándo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avaliar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00034" y="285728"/>
            <a:ext cx="1285884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71472" y="47477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H.L.</a:t>
            </a:r>
            <a:endParaRPr lang="es-ES" sz="48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142976" y="428625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¿Cuándo variar o nº de sesión?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00364" y="64291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¿Cuando?</a:t>
            </a:r>
            <a:endParaRPr lang="es-ES" sz="4800" dirty="0"/>
          </a:p>
        </p:txBody>
      </p:sp>
      <p:sp>
        <p:nvSpPr>
          <p:cNvPr id="12" name="11 Flecha derecha">
            <a:hlinkClick r:id="rId3" action="ppaction://hlinksldjump"/>
          </p:cNvPr>
          <p:cNvSpPr/>
          <p:nvPr/>
        </p:nvSpPr>
        <p:spPr>
          <a:xfrm rot="10800000">
            <a:off x="7429520" y="5572140"/>
            <a:ext cx="928694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1538" y="164305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¿Dónde realizar a H.L? 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1538" y="2857496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¿Dónde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poñerer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o Limite da elección do texto ? 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1538" y="228599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¿Dónde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deixar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os libros?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1538" y="392906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¿Dónde situar o profesor?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00034" y="285728"/>
            <a:ext cx="1285884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71472" y="47477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H.L.</a:t>
            </a:r>
            <a:endParaRPr lang="es-ES" sz="48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357554" y="428604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¿Donde?</a:t>
            </a:r>
            <a:endParaRPr lang="es-ES" sz="4800" dirty="0"/>
          </a:p>
        </p:txBody>
      </p:sp>
      <p:sp>
        <p:nvSpPr>
          <p:cNvPr id="12" name="11 Flecha derecha">
            <a:hlinkClick r:id="rId3" action="ppaction://hlinksldjump"/>
          </p:cNvPr>
          <p:cNvSpPr/>
          <p:nvPr/>
        </p:nvSpPr>
        <p:spPr>
          <a:xfrm rot="10800000">
            <a:off x="7429520" y="5572140"/>
            <a:ext cx="928694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1538" y="164305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¿Como desarrollar a H.L? 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1538" y="300037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¿Cómo ajustar os periodos? 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1538" y="228599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¿Como utilizar a biblioteca?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1538" y="364331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¿Cómo controlar o que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len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500034" y="285728"/>
            <a:ext cx="1285884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71472" y="47477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H.L.</a:t>
            </a:r>
            <a:endParaRPr lang="es-ES" sz="4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71538" y="428625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¿Cómo motivar os lectores/as?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00430" y="57148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¿Como?</a:t>
            </a:r>
            <a:endParaRPr lang="es-ES" sz="4800" dirty="0"/>
          </a:p>
        </p:txBody>
      </p:sp>
      <p:sp>
        <p:nvSpPr>
          <p:cNvPr id="13" name="12 Flecha derecha">
            <a:hlinkClick r:id="rId3" action="ppaction://hlinksldjump"/>
          </p:cNvPr>
          <p:cNvSpPr/>
          <p:nvPr/>
        </p:nvSpPr>
        <p:spPr>
          <a:xfrm rot="10800000">
            <a:off x="7429520" y="5572140"/>
            <a:ext cx="928694" cy="64294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71538" y="164305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¿Por que a H.L? 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42976" y="300037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¿Por qué a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tecnolectura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1538" y="228599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¿Por que so para a ESO?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42976" y="357187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¿Por qué a rotación horaria?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42976" y="421481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¿Por qué o nº de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sesións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semanais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500034" y="285728"/>
            <a:ext cx="1285884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71472" y="47477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H.L.</a:t>
            </a:r>
            <a:endParaRPr lang="es-ES" sz="4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42976" y="485776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¿Por qué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tutorizada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42976" y="550070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¿Por qué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avaliar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357554" y="428604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¿Porque?</a:t>
            </a:r>
            <a:endParaRPr lang="es-E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214282" y="214290"/>
            <a:ext cx="4786346" cy="12144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857224" y="35716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Hora </a:t>
            </a:r>
            <a:r>
              <a:rPr lang="es-ES" sz="4800" dirty="0" err="1" smtClean="0"/>
              <a:t>de.Ler</a:t>
            </a:r>
            <a:r>
              <a:rPr lang="es-ES" sz="4800" dirty="0" smtClean="0"/>
              <a:t>.</a:t>
            </a:r>
            <a:endParaRPr lang="es-ES" sz="4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71538" y="2143116"/>
            <a:ext cx="721523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Un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espazo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de lectura individual e libre, destinado a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mellorar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a competencia en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lecto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-escritura e o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pensamento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critico que nos leve a  formación integral do individuo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500034" y="285728"/>
            <a:ext cx="1285884" cy="12144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571472" y="47477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H.L.</a:t>
            </a:r>
            <a:endParaRPr lang="es-ES" sz="4800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1500166" y="785794"/>
          <a:ext cx="685804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3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857232"/>
            <a:ext cx="8139135" cy="563299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sp>
        <p:nvSpPr>
          <p:cNvPr id="3" name="2 Elipse"/>
          <p:cNvSpPr/>
          <p:nvPr/>
        </p:nvSpPr>
        <p:spPr>
          <a:xfrm>
            <a:off x="285720" y="214290"/>
            <a:ext cx="1071570" cy="104629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>
            <a:hlinkClick r:id="rId5" action="ppaction://hlinksldjump"/>
          </p:cNvPr>
          <p:cNvSpPr txBox="1"/>
          <p:nvPr/>
        </p:nvSpPr>
        <p:spPr>
          <a:xfrm>
            <a:off x="285720" y="40333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H.L.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3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 l="1317" t="41851" r="84201" b="16932"/>
          <a:stretch>
            <a:fillRect/>
          </a:stretch>
        </p:blipFill>
        <p:spPr bwMode="auto">
          <a:xfrm>
            <a:off x="1785918" y="1142984"/>
            <a:ext cx="2357454" cy="464347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sp>
        <p:nvSpPr>
          <p:cNvPr id="3" name="2 Elipse"/>
          <p:cNvSpPr/>
          <p:nvPr/>
        </p:nvSpPr>
        <p:spPr>
          <a:xfrm>
            <a:off x="285720" y="214290"/>
            <a:ext cx="1071570" cy="104629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>
            <a:hlinkClick r:id="rId5" action="ppaction://hlinksldjump"/>
          </p:cNvPr>
          <p:cNvSpPr txBox="1"/>
          <p:nvPr/>
        </p:nvSpPr>
        <p:spPr>
          <a:xfrm>
            <a:off x="285720" y="40333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H.L.</a:t>
            </a:r>
            <a:endParaRPr lang="es-ES" sz="3600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5357818" y="357166"/>
            <a:ext cx="3357586" cy="1357322"/>
          </a:xfrm>
          <a:prstGeom prst="wedgeRoundRectCallout">
            <a:avLst>
              <a:gd name="adj1" fmla="val -90326"/>
              <a:gd name="adj2" fmla="val 555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Llamada rectangular redondeada"/>
          <p:cNvSpPr/>
          <p:nvPr/>
        </p:nvSpPr>
        <p:spPr>
          <a:xfrm>
            <a:off x="5357818" y="4357694"/>
            <a:ext cx="3357586" cy="1357322"/>
          </a:xfrm>
          <a:prstGeom prst="wedgeRoundRectCallout">
            <a:avLst>
              <a:gd name="adj1" fmla="val -99249"/>
              <a:gd name="adj2" fmla="val -1965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572132" y="64291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Indica a sesión semanal das </a:t>
            </a:r>
            <a:r>
              <a:rPr lang="es-ES" sz="2000" dirty="0" err="1" smtClean="0"/>
              <a:t>duas</a:t>
            </a:r>
            <a:r>
              <a:rPr lang="es-ES" sz="2000" dirty="0" smtClean="0"/>
              <a:t> programadas</a:t>
            </a:r>
            <a:endParaRPr lang="es-ES" sz="2000" dirty="0"/>
          </a:p>
        </p:txBody>
      </p:sp>
      <p:sp>
        <p:nvSpPr>
          <p:cNvPr id="8" name="7 Llamada rectangular redondeada"/>
          <p:cNvSpPr/>
          <p:nvPr/>
        </p:nvSpPr>
        <p:spPr>
          <a:xfrm>
            <a:off x="5357818" y="2214554"/>
            <a:ext cx="3357586" cy="1357322"/>
          </a:xfrm>
          <a:prstGeom prst="wedgeRoundRectCallout">
            <a:avLst>
              <a:gd name="adj1" fmla="val -100187"/>
              <a:gd name="adj2" fmla="val -594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572132" y="235743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Indica o Periodo lectivo no que se a de desenvolver a sesión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572132" y="450057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Indica o profesor que debe </a:t>
            </a:r>
            <a:r>
              <a:rPr lang="es-ES" sz="2000" dirty="0" err="1" smtClean="0"/>
              <a:t>dirixir</a:t>
            </a:r>
            <a:r>
              <a:rPr lang="es-ES" sz="2000" dirty="0" smtClean="0"/>
              <a:t> a sesión da H.L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SCN7032.JPG"/>
          <p:cNvPicPr>
            <a:picLocks noChangeAspect="1"/>
          </p:cNvPicPr>
          <p:nvPr/>
        </p:nvPicPr>
        <p:blipFill>
          <a:blip r:embed="rId2">
            <a:lum bright="39000" contrast="-5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Exterioravion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8639441" cy="5766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3">
            <a:lum bright="49000" contrast="-74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285720" y="214290"/>
            <a:ext cx="1071570" cy="104629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>
            <a:hlinkClick r:id="rId4" action="ppaction://hlinksldjump"/>
          </p:cNvPr>
          <p:cNvSpPr txBox="1"/>
          <p:nvPr/>
        </p:nvSpPr>
        <p:spPr>
          <a:xfrm>
            <a:off x="285720" y="40333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H.L.</a:t>
            </a:r>
            <a:endParaRPr lang="es-E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l="15401" t="21739" r="57013" b="3726"/>
          <a:stretch>
            <a:fillRect/>
          </a:stretch>
        </p:blipFill>
        <p:spPr bwMode="auto">
          <a:xfrm>
            <a:off x="2143108" y="785794"/>
            <a:ext cx="2888774" cy="54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5500694" y="857232"/>
            <a:ext cx="3214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A rotación das </a:t>
            </a:r>
            <a:r>
              <a:rPr lang="es-ES" sz="2400" dirty="0" err="1" smtClean="0"/>
              <a:t>duas</a:t>
            </a:r>
            <a:r>
              <a:rPr lang="es-ES" sz="2400" dirty="0" smtClean="0"/>
              <a:t> </a:t>
            </a:r>
            <a:r>
              <a:rPr lang="es-ES" sz="2400" dirty="0" err="1" smtClean="0"/>
              <a:t>sesións</a:t>
            </a:r>
            <a:r>
              <a:rPr lang="es-ES" sz="2400" dirty="0" smtClean="0"/>
              <a:t> </a:t>
            </a:r>
            <a:r>
              <a:rPr lang="es-ES" sz="2400" dirty="0" err="1" smtClean="0"/>
              <a:t>semanais</a:t>
            </a:r>
            <a:r>
              <a:rPr lang="es-ES" sz="2400" dirty="0" smtClean="0"/>
              <a:t> </a:t>
            </a:r>
            <a:r>
              <a:rPr lang="es-ES" sz="2400" dirty="0" err="1" smtClean="0"/>
              <a:t>realizanse</a:t>
            </a:r>
            <a:r>
              <a:rPr lang="es-ES" sz="2400" dirty="0" smtClean="0"/>
              <a:t>  d0 1º 0 7º periodo  lectivo </a:t>
            </a:r>
            <a:r>
              <a:rPr lang="es-ES" sz="2400" dirty="0" err="1" smtClean="0"/>
              <a:t>dun</a:t>
            </a:r>
            <a:r>
              <a:rPr lang="es-ES" sz="2400" dirty="0" smtClean="0"/>
              <a:t> </a:t>
            </a:r>
            <a:r>
              <a:rPr lang="es-ES" sz="2400" dirty="0" err="1" smtClean="0"/>
              <a:t>dia</a:t>
            </a:r>
            <a:r>
              <a:rPr lang="es-ES" sz="2400" dirty="0" smtClean="0"/>
              <a:t> da semana e a continuación pasa a </a:t>
            </a:r>
            <a:r>
              <a:rPr lang="es-ES" sz="2400" dirty="0" err="1" smtClean="0"/>
              <a:t>seguinte</a:t>
            </a:r>
            <a:r>
              <a:rPr lang="es-ES" sz="2400" dirty="0" smtClean="0"/>
              <a:t>  semana</a:t>
            </a:r>
            <a:endParaRPr lang="es-ES" sz="2400" dirty="0"/>
          </a:p>
        </p:txBody>
      </p:sp>
      <p:sp>
        <p:nvSpPr>
          <p:cNvPr id="14" name="13 Flecha doblada"/>
          <p:cNvSpPr/>
          <p:nvPr/>
        </p:nvSpPr>
        <p:spPr>
          <a:xfrm rot="5400000">
            <a:off x="3679025" y="1607331"/>
            <a:ext cx="857256" cy="928694"/>
          </a:xfrm>
          <a:prstGeom prst="bentArrow">
            <a:avLst>
              <a:gd name="adj1" fmla="val 25000"/>
              <a:gd name="adj2" fmla="val 25000"/>
              <a:gd name="adj3" fmla="val 26839"/>
              <a:gd name="adj4" fmla="val 41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500034" y="285728"/>
            <a:ext cx="3929090" cy="12144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571472" y="47477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/>
              <a:t>Tecnolectura</a:t>
            </a:r>
            <a:endParaRPr lang="es-ES" sz="4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71538" y="1928802"/>
            <a:ext cx="721523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E o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espazo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destiando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nos ciclos formativos para a lectura e o discusión de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artigos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específicos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ou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relacionados coa materia, coa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finalidade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de desenvolver a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capacidade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 critica dos/das </a:t>
            </a:r>
            <a:r>
              <a:rPr lang="es-ES" sz="3200" b="1" dirty="0" err="1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alumnso</a:t>
            </a:r>
            <a:r>
              <a:rPr lang="es-ES" sz="3200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/as </a:t>
            </a:r>
            <a:endParaRPr lang="es-ES" sz="3200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500034" y="285728"/>
            <a:ext cx="1285884" cy="12144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571472" y="47477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T.L.</a:t>
            </a:r>
            <a:endParaRPr lang="es-ES" sz="4800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1500166" y="1071546"/>
          <a:ext cx="685804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7643834" y="214290"/>
            <a:ext cx="1285884" cy="12144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>
            <a:hlinkClick r:id="rId3" action="ppaction://hlinksldjump"/>
          </p:cNvPr>
          <p:cNvSpPr txBox="1"/>
          <p:nvPr/>
        </p:nvSpPr>
        <p:spPr>
          <a:xfrm>
            <a:off x="7715272" y="403332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H.L.</a:t>
            </a:r>
            <a:endParaRPr lang="es-ES" sz="4800" dirty="0"/>
          </a:p>
        </p:txBody>
      </p:sp>
      <p:pic>
        <p:nvPicPr>
          <p:cNvPr id="7" name="6 Imagen" descr="Guia de Lectura 1.ESO A 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66"/>
            <a:ext cx="4354094" cy="6156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500034" y="285728"/>
            <a:ext cx="1285884" cy="12144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>
            <a:hlinkClick r:id="rId3" action="ppaction://hlinksldjump"/>
          </p:cNvPr>
          <p:cNvSpPr txBox="1"/>
          <p:nvPr/>
        </p:nvSpPr>
        <p:spPr>
          <a:xfrm>
            <a:off x="571472" y="47477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H.L.</a:t>
            </a:r>
            <a:endParaRPr lang="es-ES" sz="4800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55542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500034" y="285728"/>
            <a:ext cx="1285884" cy="121444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>
            <a:hlinkClick r:id="rId3" action="ppaction://hlinksldjump"/>
          </p:cNvPr>
          <p:cNvSpPr txBox="1"/>
          <p:nvPr/>
        </p:nvSpPr>
        <p:spPr>
          <a:xfrm>
            <a:off x="571472" y="47477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H.L.</a:t>
            </a:r>
            <a:endParaRPr lang="es-ES" sz="48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020" y="1357298"/>
            <a:ext cx="85648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7929618" cy="610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516238" cy="535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8429684" cy="527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7715304" cy="60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spazos_bibliote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0" y="285728"/>
            <a:ext cx="8902336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14290"/>
            <a:ext cx="869583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graphicFrame>
        <p:nvGraphicFramePr>
          <p:cNvPr id="5" name="4 Gráfico"/>
          <p:cNvGraphicFramePr/>
          <p:nvPr/>
        </p:nvGraphicFramePr>
        <p:xfrm>
          <a:off x="3571868" y="214290"/>
          <a:ext cx="500062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8 Gráfico"/>
          <p:cNvGraphicFramePr/>
          <p:nvPr/>
        </p:nvGraphicFramePr>
        <p:xfrm>
          <a:off x="285720" y="3286124"/>
          <a:ext cx="5286412" cy="324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7" name="46 CuadroTexto"/>
          <p:cNvSpPr txBox="1"/>
          <p:nvPr/>
        </p:nvSpPr>
        <p:spPr>
          <a:xfrm>
            <a:off x="928662" y="655609"/>
            <a:ext cx="6929486" cy="50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 smtClean="0"/>
              <a:t>PROXECTO LECTOR</a:t>
            </a:r>
          </a:p>
          <a:p>
            <a:pPr algn="ctr"/>
            <a:endParaRPr lang="es-ES" dirty="0"/>
          </a:p>
        </p:txBody>
      </p:sp>
      <p:grpSp>
        <p:nvGrpSpPr>
          <p:cNvPr id="49" name="48 Grupo"/>
          <p:cNvGrpSpPr/>
          <p:nvPr/>
        </p:nvGrpSpPr>
        <p:grpSpPr>
          <a:xfrm>
            <a:off x="928662" y="1214422"/>
            <a:ext cx="1857388" cy="5000660"/>
            <a:chOff x="1571017" y="1243807"/>
            <a:chExt cx="1286502" cy="661884"/>
          </a:xfrm>
          <a:scene3d>
            <a:camera prst="orthographicFront"/>
            <a:lightRig rig="flat" dir="t"/>
          </a:scene3d>
        </p:grpSpPr>
        <p:sp>
          <p:nvSpPr>
            <p:cNvPr id="51" name="50 Rectángulo redondeado"/>
            <p:cNvSpPr/>
            <p:nvPr/>
          </p:nvSpPr>
          <p:spPr>
            <a:xfrm>
              <a:off x="1571017" y="1243807"/>
              <a:ext cx="1286502" cy="66188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51 Rectángulo"/>
            <p:cNvSpPr/>
            <p:nvPr/>
          </p:nvSpPr>
          <p:spPr>
            <a:xfrm>
              <a:off x="1590403" y="1263193"/>
              <a:ext cx="1247730" cy="623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/>
                <a:t>Área  formativa</a:t>
              </a:r>
              <a:endParaRPr lang="es-ES" sz="2000" b="1" kern="1200" dirty="0"/>
            </a:p>
          </p:txBody>
        </p:sp>
      </p:grpSp>
      <p:grpSp>
        <p:nvGrpSpPr>
          <p:cNvPr id="53" name="52 Grupo"/>
          <p:cNvGrpSpPr/>
          <p:nvPr/>
        </p:nvGrpSpPr>
        <p:grpSpPr>
          <a:xfrm>
            <a:off x="3500430" y="1214422"/>
            <a:ext cx="1785950" cy="5000660"/>
            <a:chOff x="1571017" y="1243807"/>
            <a:chExt cx="1286502" cy="661884"/>
          </a:xfrm>
          <a:scene3d>
            <a:camera prst="orthographicFront"/>
            <a:lightRig rig="flat" dir="t"/>
          </a:scene3d>
        </p:grpSpPr>
        <p:sp>
          <p:nvSpPr>
            <p:cNvPr id="54" name="53 Rectángulo redondeado"/>
            <p:cNvSpPr/>
            <p:nvPr/>
          </p:nvSpPr>
          <p:spPr>
            <a:xfrm>
              <a:off x="1571017" y="1243807"/>
              <a:ext cx="1286502" cy="66188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54 Rectángulo"/>
            <p:cNvSpPr/>
            <p:nvPr/>
          </p:nvSpPr>
          <p:spPr>
            <a:xfrm>
              <a:off x="1590403" y="1263193"/>
              <a:ext cx="1247730" cy="623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es-ES" sz="2000" b="1" dirty="0" smtClean="0"/>
                <a:t>Área divulgativa e expositiva</a:t>
              </a:r>
              <a:endParaRPr lang="es-ES" sz="2000" b="1" dirty="0"/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6072198" y="1214422"/>
            <a:ext cx="1786568" cy="5000660"/>
            <a:chOff x="1571017" y="1243807"/>
            <a:chExt cx="1286502" cy="661884"/>
          </a:xfrm>
          <a:scene3d>
            <a:camera prst="orthographicFront"/>
            <a:lightRig rig="flat" dir="t"/>
          </a:scene3d>
        </p:grpSpPr>
        <p:sp>
          <p:nvSpPr>
            <p:cNvPr id="58" name="57 Rectángulo redondeado"/>
            <p:cNvSpPr/>
            <p:nvPr/>
          </p:nvSpPr>
          <p:spPr>
            <a:xfrm>
              <a:off x="1571017" y="1243807"/>
              <a:ext cx="1286502" cy="66188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58 Rectángulo"/>
            <p:cNvSpPr/>
            <p:nvPr/>
          </p:nvSpPr>
          <p:spPr>
            <a:xfrm>
              <a:off x="1590403" y="1263193"/>
              <a:ext cx="1247730" cy="623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es-ES" sz="2000" b="1" dirty="0" smtClean="0"/>
                <a:t>Área  promocional</a:t>
              </a:r>
              <a:endParaRPr lang="es-E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0148" y="4256081"/>
            <a:ext cx="6400800" cy="1752600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528846" y="655609"/>
            <a:ext cx="4214842" cy="50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 smtClean="0"/>
              <a:t>PROXECTO LECTOR</a:t>
            </a:r>
          </a:p>
          <a:p>
            <a:pPr algn="ctr"/>
            <a:endParaRPr lang="es-ES" dirty="0"/>
          </a:p>
        </p:txBody>
      </p:sp>
      <p:grpSp>
        <p:nvGrpSpPr>
          <p:cNvPr id="14" name="13 Grupo"/>
          <p:cNvGrpSpPr/>
          <p:nvPr/>
        </p:nvGrpSpPr>
        <p:grpSpPr>
          <a:xfrm>
            <a:off x="3886168" y="1512865"/>
            <a:ext cx="1286502" cy="661884"/>
            <a:chOff x="1571017" y="1243807"/>
            <a:chExt cx="1286502" cy="661884"/>
          </a:xfrm>
          <a:scene3d>
            <a:camera prst="orthographicFront"/>
            <a:lightRig rig="flat" dir="t"/>
          </a:scene3d>
        </p:grpSpPr>
        <p:sp>
          <p:nvSpPr>
            <p:cNvPr id="15" name="14 Rectángulo redondeado"/>
            <p:cNvSpPr/>
            <p:nvPr/>
          </p:nvSpPr>
          <p:spPr>
            <a:xfrm>
              <a:off x="1571017" y="1243807"/>
              <a:ext cx="1286502" cy="66188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1590403" y="1263193"/>
              <a:ext cx="1247730" cy="623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Área  formativa</a:t>
              </a:r>
              <a:endParaRPr lang="es-ES" sz="1600" kern="1200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1028648" y="2512997"/>
            <a:ext cx="1785950" cy="810601"/>
            <a:chOff x="140311" y="2297541"/>
            <a:chExt cx="1444588" cy="810601"/>
          </a:xfrm>
          <a:scene3d>
            <a:camera prst="orthographicFront"/>
            <a:lightRig rig="flat" dir="t"/>
          </a:scene3d>
        </p:grpSpPr>
        <p:sp>
          <p:nvSpPr>
            <p:cNvPr id="18" name="17 Rectángulo redondeado"/>
            <p:cNvSpPr/>
            <p:nvPr/>
          </p:nvSpPr>
          <p:spPr>
            <a:xfrm>
              <a:off x="140311" y="2297541"/>
              <a:ext cx="1444588" cy="81060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164053" y="2321283"/>
              <a:ext cx="1397104" cy="763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Formación de usuarios da biblioteca</a:t>
              </a:r>
              <a:endParaRPr lang="es-ES" sz="1600" kern="1200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3671854" y="2512997"/>
            <a:ext cx="1714512" cy="807021"/>
            <a:chOff x="1674369" y="2298727"/>
            <a:chExt cx="1040275" cy="807021"/>
          </a:xfrm>
          <a:scene3d>
            <a:camera prst="orthographicFront"/>
            <a:lightRig rig="flat" dir="t"/>
          </a:scene3d>
        </p:grpSpPr>
        <p:sp>
          <p:nvSpPr>
            <p:cNvPr id="21" name="20 Rectángulo redondeado"/>
            <p:cNvSpPr/>
            <p:nvPr/>
          </p:nvSpPr>
          <p:spPr>
            <a:xfrm>
              <a:off x="1674369" y="2298727"/>
              <a:ext cx="1040275" cy="80702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1698006" y="2322364"/>
              <a:ext cx="993001" cy="7597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err="1" smtClean="0"/>
                <a:t>Proxectos</a:t>
              </a:r>
              <a:endParaRPr lang="es-ES" sz="1600" kern="1200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6386498" y="2512997"/>
            <a:ext cx="1643074" cy="780331"/>
            <a:chOff x="2782322" y="2286774"/>
            <a:chExt cx="1160963" cy="780331"/>
          </a:xfrm>
          <a:scene3d>
            <a:camera prst="orthographicFront"/>
            <a:lightRig rig="flat" dir="t"/>
          </a:scene3d>
        </p:grpSpPr>
        <p:sp>
          <p:nvSpPr>
            <p:cNvPr id="24" name="23 Rectángulo redondeado"/>
            <p:cNvSpPr/>
            <p:nvPr/>
          </p:nvSpPr>
          <p:spPr>
            <a:xfrm>
              <a:off x="2782322" y="2286774"/>
              <a:ext cx="1160963" cy="78033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805177" y="2309629"/>
              <a:ext cx="1115253" cy="7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Formación de formadores</a:t>
              </a:r>
              <a:endParaRPr lang="es-ES" sz="1600" kern="1200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242830" y="3798881"/>
            <a:ext cx="1571636" cy="857256"/>
            <a:chOff x="377" y="3486849"/>
            <a:chExt cx="841792" cy="466199"/>
          </a:xfrm>
          <a:scene3d>
            <a:camera prst="orthographicFront"/>
            <a:lightRig rig="flat" dir="t"/>
          </a:scene3d>
        </p:grpSpPr>
        <p:sp>
          <p:nvSpPr>
            <p:cNvPr id="33" name="32 Rectángulo redondeado"/>
            <p:cNvSpPr/>
            <p:nvPr/>
          </p:nvSpPr>
          <p:spPr>
            <a:xfrm>
              <a:off x="377" y="3486849"/>
              <a:ext cx="841792" cy="46619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14032" y="3500504"/>
              <a:ext cx="814482" cy="4388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Formación documental</a:t>
              </a:r>
              <a:endParaRPr lang="es-ES" sz="1600" kern="1200" dirty="0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2028780" y="3798881"/>
            <a:ext cx="1500198" cy="857256"/>
            <a:chOff x="919500" y="3486847"/>
            <a:chExt cx="913212" cy="466199"/>
          </a:xfrm>
          <a:scene3d>
            <a:camera prst="orthographicFront"/>
            <a:lightRig rig="flat" dir="t"/>
          </a:scene3d>
        </p:grpSpPr>
        <p:sp>
          <p:nvSpPr>
            <p:cNvPr id="31" name="30 Rectángulo redondeado"/>
            <p:cNvSpPr/>
            <p:nvPr/>
          </p:nvSpPr>
          <p:spPr>
            <a:xfrm>
              <a:off x="919500" y="3486847"/>
              <a:ext cx="913212" cy="46619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933155" y="3500502"/>
              <a:ext cx="885902" cy="4388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Formación informacional</a:t>
              </a:r>
              <a:endParaRPr lang="es-ES" sz="1600" kern="1200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4743424" y="5013327"/>
            <a:ext cx="1571636" cy="785818"/>
            <a:chOff x="1601150" y="4168479"/>
            <a:chExt cx="1033180" cy="455339"/>
          </a:xfrm>
          <a:scene3d>
            <a:camera prst="orthographicFront"/>
            <a:lightRig rig="flat" dir="t"/>
          </a:scene3d>
        </p:grpSpPr>
        <p:sp>
          <p:nvSpPr>
            <p:cNvPr id="45" name="44 Rectángulo redondeado"/>
            <p:cNvSpPr/>
            <p:nvPr/>
          </p:nvSpPr>
          <p:spPr>
            <a:xfrm>
              <a:off x="1601150" y="4168479"/>
              <a:ext cx="1033180" cy="45533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45 Rectángulo"/>
            <p:cNvSpPr/>
            <p:nvPr/>
          </p:nvSpPr>
          <p:spPr>
            <a:xfrm>
              <a:off x="1614486" y="4181815"/>
              <a:ext cx="1006508" cy="4286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err="1" smtClean="0"/>
                <a:t>Proxectos</a:t>
              </a:r>
              <a:r>
                <a:rPr lang="es-ES" sz="1600" kern="1200" dirty="0" smtClean="0"/>
                <a:t> </a:t>
              </a:r>
              <a:r>
                <a:rPr lang="es-ES" sz="1600" kern="1200" dirty="0" err="1" smtClean="0"/>
                <a:t>documentais</a:t>
              </a:r>
              <a:r>
                <a:rPr lang="es-ES" sz="1600" kern="1200" dirty="0" smtClean="0"/>
                <a:t> integrados</a:t>
              </a:r>
              <a:endParaRPr lang="es-ES" sz="1600" kern="1200" dirty="0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2957474" y="5013327"/>
            <a:ext cx="1541771" cy="785818"/>
            <a:chOff x="1553035" y="4864061"/>
            <a:chExt cx="1101146" cy="486697"/>
          </a:xfrm>
          <a:scene3d>
            <a:camera prst="orthographicFront"/>
            <a:lightRig rig="flat" dir="t"/>
          </a:scene3d>
        </p:grpSpPr>
        <p:sp>
          <p:nvSpPr>
            <p:cNvPr id="43" name="42 Rectángulo redondeado"/>
            <p:cNvSpPr/>
            <p:nvPr/>
          </p:nvSpPr>
          <p:spPr>
            <a:xfrm>
              <a:off x="1553035" y="4864061"/>
              <a:ext cx="1101146" cy="48669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43 Rectángulo"/>
            <p:cNvSpPr/>
            <p:nvPr/>
          </p:nvSpPr>
          <p:spPr>
            <a:xfrm>
              <a:off x="1567290" y="4878316"/>
              <a:ext cx="1072636" cy="4581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err="1" smtClean="0"/>
                <a:t>Proxecto</a:t>
              </a:r>
              <a:r>
                <a:rPr lang="es-ES" sz="1600" kern="1200" dirty="0" smtClean="0"/>
                <a:t> interdisciplinar 1º ESO</a:t>
              </a:r>
              <a:endParaRPr lang="es-ES" sz="1600" kern="1200" dirty="0"/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5814994" y="3727443"/>
            <a:ext cx="1347558" cy="857256"/>
            <a:chOff x="2440699" y="3466344"/>
            <a:chExt cx="918930" cy="452726"/>
          </a:xfrm>
          <a:scene3d>
            <a:camera prst="orthographicFront"/>
            <a:lightRig rig="flat" dir="t"/>
          </a:scene3d>
        </p:grpSpPr>
        <p:sp>
          <p:nvSpPr>
            <p:cNvPr id="41" name="40 Rectángulo redondeado"/>
            <p:cNvSpPr/>
            <p:nvPr/>
          </p:nvSpPr>
          <p:spPr>
            <a:xfrm>
              <a:off x="2440699" y="3466344"/>
              <a:ext cx="918930" cy="452726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41 Rectángulo"/>
            <p:cNvSpPr/>
            <p:nvPr/>
          </p:nvSpPr>
          <p:spPr>
            <a:xfrm>
              <a:off x="2453959" y="3479604"/>
              <a:ext cx="892410" cy="4262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Grupos de </a:t>
              </a:r>
              <a:r>
                <a:rPr lang="es-ES" sz="1600" dirty="0" err="1" smtClean="0"/>
                <a:t>traballo</a:t>
              </a:r>
              <a:endParaRPr lang="es-ES" sz="1600" dirty="0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7600944" y="3798881"/>
            <a:ext cx="1357239" cy="738478"/>
            <a:chOff x="3422213" y="3472963"/>
            <a:chExt cx="928611" cy="452726"/>
          </a:xfrm>
          <a:scene3d>
            <a:camera prst="orthographicFront"/>
            <a:lightRig rig="flat" dir="t"/>
          </a:scene3d>
        </p:grpSpPr>
        <p:sp>
          <p:nvSpPr>
            <p:cNvPr id="39" name="38 Rectángulo redondeado"/>
            <p:cNvSpPr/>
            <p:nvPr/>
          </p:nvSpPr>
          <p:spPr>
            <a:xfrm>
              <a:off x="3422213" y="3472963"/>
              <a:ext cx="928611" cy="452726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3435473" y="3486223"/>
              <a:ext cx="902091" cy="4262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Cursos de formación</a:t>
              </a:r>
              <a:endParaRPr lang="es-ES" sz="1600" kern="1200" dirty="0"/>
            </a:p>
          </p:txBody>
        </p:sp>
      </p:grpSp>
      <p:cxnSp>
        <p:nvCxnSpPr>
          <p:cNvPr id="48" name="47 Conector recto"/>
          <p:cNvCxnSpPr/>
          <p:nvPr/>
        </p:nvCxnSpPr>
        <p:spPr>
          <a:xfrm rot="5400000">
            <a:off x="3034833" y="1042153"/>
            <a:ext cx="381376" cy="260779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rot="16200000" flipH="1">
            <a:off x="5699603" y="1004565"/>
            <a:ext cx="338248" cy="267861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>
            <a:off x="4338630" y="2345844"/>
            <a:ext cx="381271" cy="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rot="5400000">
            <a:off x="1213069" y="3115436"/>
            <a:ext cx="524134" cy="8929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rot="16200000" flipH="1">
            <a:off x="2100739" y="3120740"/>
            <a:ext cx="499025" cy="85725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rot="5400000">
            <a:off x="3271479" y="3755696"/>
            <a:ext cx="1714512" cy="80075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 rot="16200000" flipH="1">
            <a:off x="4182522" y="3666606"/>
            <a:ext cx="1693309" cy="100013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 rot="5400000">
            <a:off x="6425906" y="2945314"/>
            <a:ext cx="456970" cy="110728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 rot="16200000" flipH="1">
            <a:off x="7468781" y="3009726"/>
            <a:ext cx="550037" cy="107152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1470025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SCN7035.JPG"/>
          <p:cNvPicPr>
            <a:picLocks noChangeAspect="1"/>
          </p:cNvPicPr>
          <p:nvPr/>
        </p:nvPicPr>
        <p:blipFill>
          <a:blip r:embed="rId2">
            <a:lum bright="49000" contrast="-74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528846" y="1012799"/>
            <a:ext cx="4214842" cy="50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 smtClean="0"/>
              <a:t>PROXECTO LECTOR</a:t>
            </a:r>
          </a:p>
          <a:p>
            <a:pPr algn="ctr"/>
            <a:endParaRPr lang="es-ES" dirty="0"/>
          </a:p>
        </p:txBody>
      </p:sp>
      <p:grpSp>
        <p:nvGrpSpPr>
          <p:cNvPr id="5" name="13 Grupo"/>
          <p:cNvGrpSpPr/>
          <p:nvPr/>
        </p:nvGrpSpPr>
        <p:grpSpPr>
          <a:xfrm>
            <a:off x="3386102" y="1727179"/>
            <a:ext cx="2428892" cy="661884"/>
            <a:chOff x="1479124" y="1243807"/>
            <a:chExt cx="1378395" cy="661884"/>
          </a:xfrm>
          <a:scene3d>
            <a:camera prst="orthographicFront"/>
            <a:lightRig rig="flat" dir="t"/>
          </a:scene3d>
        </p:grpSpPr>
        <p:sp>
          <p:nvSpPr>
            <p:cNvPr id="15" name="14 Rectángulo redondeado"/>
            <p:cNvSpPr/>
            <p:nvPr/>
          </p:nvSpPr>
          <p:spPr>
            <a:xfrm>
              <a:off x="1571017" y="1243807"/>
              <a:ext cx="1286502" cy="66188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1479124" y="1243807"/>
              <a:ext cx="1378395" cy="6231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es-ES" dirty="0" smtClean="0"/>
                <a:t>Área divulgativa e expositiva</a:t>
              </a:r>
              <a:endParaRPr lang="es-ES" dirty="0"/>
            </a:p>
          </p:txBody>
        </p:sp>
      </p:grpSp>
      <p:grpSp>
        <p:nvGrpSpPr>
          <p:cNvPr id="6" name="16 Grupo"/>
          <p:cNvGrpSpPr/>
          <p:nvPr/>
        </p:nvGrpSpPr>
        <p:grpSpPr>
          <a:xfrm>
            <a:off x="957210" y="2870187"/>
            <a:ext cx="1785950" cy="810601"/>
            <a:chOff x="140311" y="2297541"/>
            <a:chExt cx="1444588" cy="810601"/>
          </a:xfrm>
          <a:scene3d>
            <a:camera prst="orthographicFront"/>
            <a:lightRig rig="flat" dir="t"/>
          </a:scene3d>
        </p:grpSpPr>
        <p:sp>
          <p:nvSpPr>
            <p:cNvPr id="18" name="17 Rectángulo redondeado"/>
            <p:cNvSpPr/>
            <p:nvPr/>
          </p:nvSpPr>
          <p:spPr>
            <a:xfrm>
              <a:off x="140311" y="2297541"/>
              <a:ext cx="1444588" cy="81060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187795" y="2321283"/>
              <a:ext cx="1397104" cy="7631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 err="1" smtClean="0"/>
                <a:t>Proxecto</a:t>
              </a:r>
              <a:r>
                <a:rPr lang="es-ES" sz="1600" dirty="0" smtClean="0"/>
                <a:t> interdisciplinar 1º ESO</a:t>
              </a:r>
              <a:endParaRPr lang="es-ES" sz="1600" dirty="0"/>
            </a:p>
          </p:txBody>
        </p:sp>
      </p:grpSp>
      <p:grpSp>
        <p:nvGrpSpPr>
          <p:cNvPr id="7" name="19 Grupo"/>
          <p:cNvGrpSpPr/>
          <p:nvPr/>
        </p:nvGrpSpPr>
        <p:grpSpPr>
          <a:xfrm>
            <a:off x="3743292" y="2870187"/>
            <a:ext cx="1714512" cy="807021"/>
            <a:chOff x="1674369" y="2298727"/>
            <a:chExt cx="1040275" cy="807021"/>
          </a:xfrm>
          <a:scene3d>
            <a:camera prst="orthographicFront"/>
            <a:lightRig rig="flat" dir="t"/>
          </a:scene3d>
        </p:grpSpPr>
        <p:sp>
          <p:nvSpPr>
            <p:cNvPr id="21" name="20 Rectángulo redondeado"/>
            <p:cNvSpPr/>
            <p:nvPr/>
          </p:nvSpPr>
          <p:spPr>
            <a:xfrm>
              <a:off x="1674369" y="2298727"/>
              <a:ext cx="1040275" cy="80702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1698005" y="2322364"/>
              <a:ext cx="993001" cy="7597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 err="1" smtClean="0"/>
                <a:t>Proxectos</a:t>
              </a:r>
              <a:r>
                <a:rPr lang="es-ES" sz="1600" dirty="0" smtClean="0"/>
                <a:t> </a:t>
              </a:r>
              <a:r>
                <a:rPr lang="es-ES" sz="1600" dirty="0" err="1" smtClean="0"/>
                <a:t>documentais</a:t>
              </a:r>
              <a:r>
                <a:rPr lang="es-ES" sz="1600" dirty="0" smtClean="0"/>
                <a:t> integrados</a:t>
              </a:r>
              <a:endParaRPr lang="es-ES" sz="1600" dirty="0"/>
            </a:p>
          </p:txBody>
        </p:sp>
      </p:grpSp>
      <p:grpSp>
        <p:nvGrpSpPr>
          <p:cNvPr id="8" name="22 Grupo"/>
          <p:cNvGrpSpPr/>
          <p:nvPr/>
        </p:nvGrpSpPr>
        <p:grpSpPr>
          <a:xfrm>
            <a:off x="6386498" y="2870187"/>
            <a:ext cx="1643074" cy="780331"/>
            <a:chOff x="2782322" y="2286774"/>
            <a:chExt cx="1160963" cy="780331"/>
          </a:xfrm>
          <a:scene3d>
            <a:camera prst="orthographicFront"/>
            <a:lightRig rig="flat" dir="t"/>
          </a:scene3d>
        </p:grpSpPr>
        <p:sp>
          <p:nvSpPr>
            <p:cNvPr id="24" name="23 Rectángulo redondeado"/>
            <p:cNvSpPr/>
            <p:nvPr/>
          </p:nvSpPr>
          <p:spPr>
            <a:xfrm>
              <a:off x="2782322" y="2286774"/>
              <a:ext cx="1160963" cy="780331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805177" y="2309629"/>
              <a:ext cx="1115253" cy="7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es-ES" sz="1600" dirty="0" err="1" smtClean="0"/>
                <a:t>Marquetin</a:t>
              </a:r>
              <a:r>
                <a:rPr lang="es-ES" sz="1600" dirty="0" smtClean="0"/>
                <a:t> da biblioteca</a:t>
              </a:r>
              <a:endParaRPr lang="es-ES" sz="1600" dirty="0"/>
            </a:p>
          </p:txBody>
        </p:sp>
      </p:grpSp>
      <p:grpSp>
        <p:nvGrpSpPr>
          <p:cNvPr id="9" name="28 Grupo"/>
          <p:cNvGrpSpPr/>
          <p:nvPr/>
        </p:nvGrpSpPr>
        <p:grpSpPr>
          <a:xfrm>
            <a:off x="1100086" y="4156071"/>
            <a:ext cx="1571636" cy="857256"/>
            <a:chOff x="377" y="3486849"/>
            <a:chExt cx="841792" cy="466199"/>
          </a:xfrm>
          <a:scene3d>
            <a:camera prst="orthographicFront"/>
            <a:lightRig rig="flat" dir="t"/>
          </a:scene3d>
        </p:grpSpPr>
        <p:sp>
          <p:nvSpPr>
            <p:cNvPr id="33" name="32 Rectángulo redondeado"/>
            <p:cNvSpPr/>
            <p:nvPr/>
          </p:nvSpPr>
          <p:spPr>
            <a:xfrm>
              <a:off x="377" y="3486849"/>
              <a:ext cx="841792" cy="466199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14032" y="3500504"/>
              <a:ext cx="814482" cy="4388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Coordinación </a:t>
              </a:r>
              <a:r>
                <a:rPr lang="es-ES" sz="1600" dirty="0" err="1" smtClean="0"/>
                <a:t>Bibliboteca</a:t>
              </a:r>
              <a:endParaRPr lang="es-ES" sz="1600" dirty="0"/>
            </a:p>
          </p:txBody>
        </p:sp>
      </p:grpSp>
      <p:grpSp>
        <p:nvGrpSpPr>
          <p:cNvPr id="14" name="36 Grupo"/>
          <p:cNvGrpSpPr/>
          <p:nvPr/>
        </p:nvGrpSpPr>
        <p:grpSpPr>
          <a:xfrm>
            <a:off x="6100746" y="4084633"/>
            <a:ext cx="2214578" cy="857256"/>
            <a:chOff x="2440699" y="3466344"/>
            <a:chExt cx="918930" cy="452726"/>
          </a:xfrm>
          <a:scene3d>
            <a:camera prst="orthographicFront"/>
            <a:lightRig rig="flat" dir="t"/>
          </a:scene3d>
        </p:grpSpPr>
        <p:sp>
          <p:nvSpPr>
            <p:cNvPr id="41" name="40 Rectángulo redondeado"/>
            <p:cNvSpPr/>
            <p:nvPr/>
          </p:nvSpPr>
          <p:spPr>
            <a:xfrm>
              <a:off x="2440699" y="3466344"/>
              <a:ext cx="918930" cy="452726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41 Rectángulo"/>
            <p:cNvSpPr/>
            <p:nvPr/>
          </p:nvSpPr>
          <p:spPr>
            <a:xfrm>
              <a:off x="2453959" y="3479604"/>
              <a:ext cx="892410" cy="4262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s-ES" sz="1600" dirty="0" smtClean="0"/>
                <a:t>Folletos  </a:t>
              </a:r>
              <a:r>
                <a:rPr lang="es-ES" sz="1600" dirty="0" err="1" smtClean="0"/>
                <a:t>Exposicións</a:t>
              </a:r>
              <a:r>
                <a:rPr lang="es-ES" sz="1600" dirty="0" smtClean="0"/>
                <a:t> </a:t>
              </a:r>
              <a:r>
                <a:rPr lang="es-ES" sz="1600" dirty="0" err="1" smtClean="0"/>
                <a:t>Dosiers</a:t>
              </a:r>
              <a:r>
                <a:rPr lang="es-ES" sz="1600" dirty="0" smtClean="0"/>
                <a:t> </a:t>
              </a:r>
              <a:r>
                <a:rPr lang="es-ES" sz="1600" dirty="0" err="1" smtClean="0"/>
                <a:t>F.documentais</a:t>
              </a:r>
              <a:endParaRPr lang="es-ES" sz="1600" dirty="0"/>
            </a:p>
          </p:txBody>
        </p:sp>
      </p:grpSp>
      <p:cxnSp>
        <p:nvCxnSpPr>
          <p:cNvPr id="48" name="47 Conector recto"/>
          <p:cNvCxnSpPr/>
          <p:nvPr/>
        </p:nvCxnSpPr>
        <p:spPr>
          <a:xfrm rot="5400000">
            <a:off x="2968224" y="1261605"/>
            <a:ext cx="543638" cy="272101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rot="16200000" flipH="1">
            <a:off x="5644343" y="1306495"/>
            <a:ext cx="519896" cy="260748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rot="5400000">
            <a:off x="4328781" y="2622056"/>
            <a:ext cx="543533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rot="16200000" flipH="1">
            <a:off x="1620654" y="3915930"/>
            <a:ext cx="524134" cy="636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 rot="16200000" flipH="1">
            <a:off x="6993721" y="3870319"/>
            <a:ext cx="428626" cy="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1133</Words>
  <Application>Microsoft Office PowerPoint</Application>
  <PresentationFormat>Presentación en pantalla (4:3)</PresentationFormat>
  <Paragraphs>192</Paragraphs>
  <Slides>39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Company>RED.ES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uno</dc:creator>
  <cp:lastModifiedBy>dos</cp:lastModifiedBy>
  <cp:revision>112</cp:revision>
  <dcterms:created xsi:type="dcterms:W3CDTF">2010-09-22T17:37:27Z</dcterms:created>
  <dcterms:modified xsi:type="dcterms:W3CDTF">2010-10-19T11:57:34Z</dcterms:modified>
</cp:coreProperties>
</file>