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638" y="14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2201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aulasteam.com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youtube.com/watch?v=JxiGhQHAh5s&amp;feature=emb_titl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75a1a7c50d511041036b3bd69d99cd8c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507001"/>
            <a:ext cx="13004800" cy="86716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-50800" y="3543187"/>
            <a:ext cx="13106401" cy="50967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-282220" y="3506532"/>
            <a:ext cx="13727989" cy="1231901"/>
          </a:xfrm>
          <a:prstGeom prst="rect">
            <a:avLst/>
          </a:prstGeom>
          <a:solidFill>
            <a:srgbClr val="CC50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755612" y="3697032"/>
            <a:ext cx="1149357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BIBLIOTECA CREATIVA 2020</a:t>
            </a:r>
          </a:p>
        </p:txBody>
      </p:sp>
      <p:pic>
        <p:nvPicPr>
          <p:cNvPr id="123" name="5be1bd6ab1a3df7d08433ee4c207a6f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571" y="8652919"/>
            <a:ext cx="1959314" cy="87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biblioteca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9495" y="8073254"/>
            <a:ext cx="799752" cy="153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logo_marca_galici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72351" y="8770365"/>
            <a:ext cx="2108249" cy="675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logo-vector-xunta-galici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26831" y="8466239"/>
            <a:ext cx="2527696" cy="128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 Shot 2019-03-25 at 11.56.3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31603" y="8672992"/>
            <a:ext cx="2966191" cy="870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918238" y="4740941"/>
            <a:ext cx="1116832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E-téxtiles e novas tecnoloxías creativas na biblioteca escolar</a:t>
            </a:r>
          </a:p>
        </p:txBody>
      </p:sp>
      <p:sp>
        <p:nvSpPr>
          <p:cNvPr id="129" name="Shape 129"/>
          <p:cNvSpPr/>
          <p:nvPr/>
        </p:nvSpPr>
        <p:spPr>
          <a:xfrm>
            <a:off x="3190019" y="6066886"/>
            <a:ext cx="6650162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defTabSz="457200">
              <a:defRPr sz="2600" b="1">
                <a:solidFill>
                  <a:srgbClr val="B6296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Paola Guimeráns</a:t>
            </a:r>
          </a:p>
          <a:p>
            <a:pPr marR="457200" defTabSz="457200">
              <a:defRPr sz="26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b="0"/>
          </a:p>
          <a:p>
            <a:pPr marR="457200" defTabSz="457200">
              <a:lnSpc>
                <a:spcPct val="120000"/>
              </a:lnSpc>
              <a:defRPr sz="1800">
                <a:solidFill>
                  <a:srgbClr val="A6AAA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Especialista en educación STEAM na área dos e-téxtiles </a:t>
            </a:r>
          </a:p>
          <a:p>
            <a:pPr marR="457200" defTabSz="457200">
              <a:lnSpc>
                <a:spcPct val="120000"/>
              </a:lnSpc>
              <a:defRPr sz="1800">
                <a:solidFill>
                  <a:srgbClr val="A6AAA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Doutora pola Universidade Complutense de Madrid</a:t>
            </a:r>
          </a:p>
        </p:txBody>
      </p:sp>
      <p:sp>
        <p:nvSpPr>
          <p:cNvPr id="130" name="Shape 130"/>
          <p:cNvSpPr/>
          <p:nvPr/>
        </p:nvSpPr>
        <p:spPr>
          <a:xfrm>
            <a:off x="5403443" y="7549652"/>
            <a:ext cx="21979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solidFill>
                  <a:srgbClr val="53585F"/>
                </a:solidFill>
                <a:hlinkClick r:id="rId8"/>
              </a:defRPr>
            </a:lvl1pPr>
          </a:lstStyle>
          <a:p>
            <a:pPr>
              <a:defRPr u="none"/>
            </a:pPr>
            <a:r>
              <a:rPr u="sng">
                <a:hlinkClick r:id="rId8"/>
              </a:rPr>
              <a:t>aulasteam.com</a:t>
            </a:r>
          </a:p>
        </p:txBody>
      </p:sp>
      <p:sp>
        <p:nvSpPr>
          <p:cNvPr id="131" name="Shape 131"/>
          <p:cNvSpPr/>
          <p:nvPr/>
        </p:nvSpPr>
        <p:spPr>
          <a:xfrm>
            <a:off x="9681445" y="7028400"/>
            <a:ext cx="1270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defTabSz="457200">
              <a:lnSpc>
                <a:spcPct val="120000"/>
              </a:lnSpc>
              <a:defRPr sz="13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0" y="-1105441"/>
            <a:ext cx="13004801" cy="3200401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1493" y="2440764"/>
            <a:ext cx="4224399" cy="2112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mitch-legohead-hi-r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785" y="2593310"/>
            <a:ext cx="4693339" cy="405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1234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2876" y="4898767"/>
            <a:ext cx="2975441" cy="2580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 Shot 2020-10-22 at 21.33.5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8144" y="7731707"/>
            <a:ext cx="3746460" cy="219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502" y="6939948"/>
            <a:ext cx="2634422" cy="261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219" y="651416"/>
            <a:ext cx="2033142" cy="114275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5410200" y="5384800"/>
            <a:ext cx="1755379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CC84B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2878"/>
            <a:ext cx="13004800" cy="894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tea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6924" y="2067414"/>
            <a:ext cx="4196019" cy="179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te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656" y="2192836"/>
            <a:ext cx="3658032" cy="154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579288" y="1213172"/>
            <a:ext cx="920873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E-téxtiles e equidade en STEM</a:t>
            </a:r>
          </a:p>
        </p:txBody>
      </p:sp>
      <p:sp>
        <p:nvSpPr>
          <p:cNvPr id="184" name="Shape 184"/>
          <p:cNvSpPr/>
          <p:nvPr/>
        </p:nvSpPr>
        <p:spPr>
          <a:xfrm>
            <a:off x="529556" y="2827471"/>
            <a:ext cx="1242097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96333" indent="-296333" algn="l">
              <a:buSzPct val="75000"/>
              <a:buChar char="•"/>
              <a:defRPr sz="2400">
                <a:solidFill>
                  <a:srgbClr val="53585F"/>
                </a:solidFill>
              </a:defRPr>
            </a:pPr>
            <a:r>
              <a:t>Como podemos conseguir que toda a rapazada senta que pode facer STEM?</a:t>
            </a:r>
          </a:p>
          <a:p>
            <a:pPr marL="296333" indent="-296333" algn="l">
              <a:buSzPct val="75000"/>
              <a:buChar char="•"/>
              <a:defRPr sz="2400">
                <a:solidFill>
                  <a:srgbClr val="53585F"/>
                </a:solidFill>
              </a:defRPr>
            </a:pPr>
            <a:r>
              <a:t>Como podemos favorecer a incorporación do ámbito artístico nas disciplinas  STEM?</a:t>
            </a:r>
          </a:p>
          <a:p>
            <a:pPr marL="296333" indent="-296333" algn="l">
              <a:buSzPct val="75000"/>
              <a:buChar char="•"/>
              <a:defRPr sz="2400">
                <a:solidFill>
                  <a:srgbClr val="53585F"/>
                </a:solidFill>
              </a:defRPr>
            </a:pPr>
            <a:r>
              <a:t>Como podemos garantir o interese e a participación das nenas nos estudos vinculados</a:t>
            </a:r>
          </a:p>
          <a:p>
            <a:pPr algn="l">
              <a:defRPr sz="2400">
                <a:solidFill>
                  <a:srgbClr val="53585F"/>
                </a:solidFill>
              </a:defRPr>
            </a:pPr>
            <a:r>
              <a:t> coas STEM?  </a:t>
            </a:r>
          </a:p>
        </p:txBody>
      </p:sp>
      <p:pic>
        <p:nvPicPr>
          <p:cNvPr id="185" name="Screen Shot 2018-11-09 at 17.49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052" y="5245368"/>
            <a:ext cx="5356999" cy="3684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 Shot 2019-11-15 at 00.52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3039" y="5289684"/>
            <a:ext cx="4683168" cy="3595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18-11-10 at 09.36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96" y="2379911"/>
            <a:ext cx="14318938" cy="755917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904881" y="1612900"/>
            <a:ext cx="235524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Leah Buechley</a:t>
            </a:r>
          </a:p>
        </p:txBody>
      </p:sp>
      <p:sp>
        <p:nvSpPr>
          <p:cNvPr id="191" name="Shape 191"/>
          <p:cNvSpPr/>
          <p:nvPr/>
        </p:nvSpPr>
        <p:spPr>
          <a:xfrm>
            <a:off x="2133600" y="8966200"/>
            <a:ext cx="115696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9380" y="2313289"/>
            <a:ext cx="3398676" cy="266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c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6283" y="4827232"/>
            <a:ext cx="4508775" cy="232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6309" y="2488097"/>
            <a:ext cx="2788483" cy="278848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539371" y="7570783"/>
            <a:ext cx="1033840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400">
                <a:solidFill>
                  <a:srgbClr val="53585F"/>
                </a:solidFill>
              </a:defRPr>
            </a:lvl1pPr>
          </a:lstStyle>
          <a:p>
            <a:r>
              <a:t>Como podemos axudar ás nenas e ás mulleres para comprender que os estereotipos baseados no xénero son conceptos artificiais e que as carreiras e os estudos vinculados ás STEM tamén están abertos para elas? 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0" y="-1105441"/>
            <a:ext cx="13004801" cy="3200401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905647" y="1282700"/>
            <a:ext cx="18965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Jamin Kafai</a:t>
            </a:r>
          </a:p>
        </p:txBody>
      </p:sp>
      <p:pic>
        <p:nvPicPr>
          <p:cNvPr id="20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4231" y="4016153"/>
            <a:ext cx="7133662" cy="46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5662598" y="2301179"/>
            <a:ext cx="8028089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E-téxtiles como alternativa para potenciar as </a:t>
            </a:r>
          </a:p>
          <a:p>
            <a:pPr algn="just" defTabSz="457200">
              <a:def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competencias que se traballan coa </a:t>
            </a:r>
          </a:p>
          <a:p>
            <a:pPr algn="just" defTabSz="457200">
              <a:def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programación e a robótica</a:t>
            </a:r>
          </a:p>
        </p:txBody>
      </p:sp>
      <p:pic>
        <p:nvPicPr>
          <p:cNvPr id="202" name="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1966" y="3314726"/>
            <a:ext cx="3676123" cy="5524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4014268" y="1388223"/>
            <a:ext cx="237267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Deborah Fields </a:t>
            </a:r>
          </a:p>
        </p:txBody>
      </p:sp>
      <p:pic>
        <p:nvPicPr>
          <p:cNvPr id="20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4231" y="2013473"/>
            <a:ext cx="2283553" cy="313608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4072689" y="5952602"/>
            <a:ext cx="200183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Kylie Peppler</a:t>
            </a:r>
          </a:p>
        </p:txBody>
      </p:sp>
      <p:pic>
        <p:nvPicPr>
          <p:cNvPr id="207" name="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6268" y="6501652"/>
            <a:ext cx="2726311" cy="2726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9927" y="1991399"/>
            <a:ext cx="2486228" cy="310778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6664293" y="1388223"/>
            <a:ext cx="26492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Colby Tofel-Grehl </a:t>
            </a:r>
          </a:p>
        </p:txBody>
      </p:sp>
      <p:sp>
        <p:nvSpPr>
          <p:cNvPr id="210" name="Shape 210"/>
          <p:cNvSpPr/>
          <p:nvPr/>
        </p:nvSpPr>
        <p:spPr>
          <a:xfrm>
            <a:off x="7029963" y="5952602"/>
            <a:ext cx="20024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Kristin Searle</a:t>
            </a:r>
          </a:p>
        </p:txBody>
      </p:sp>
      <p:pic>
        <p:nvPicPr>
          <p:cNvPr id="21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6757" y="6528964"/>
            <a:ext cx="2103693" cy="267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2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7234" y="2476526"/>
            <a:ext cx="3676123" cy="552422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281645" y="1823724"/>
            <a:ext cx="17729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Jamin Kafai</a:t>
            </a:r>
          </a:p>
        </p:txBody>
      </p:sp>
      <p:pic>
        <p:nvPicPr>
          <p:cNvPr id="214" name="jie_profil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80332" y="2067087"/>
            <a:ext cx="3136080" cy="313608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9741062" y="1388223"/>
            <a:ext cx="92583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Jie Qi</a:t>
            </a:r>
          </a:p>
        </p:txBody>
      </p:sp>
      <p:sp>
        <p:nvSpPr>
          <p:cNvPr id="216" name="Shape 216"/>
          <p:cNvSpPr/>
          <p:nvPr/>
        </p:nvSpPr>
        <p:spPr>
          <a:xfrm>
            <a:off x="9514049" y="5952602"/>
            <a:ext cx="168465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Debora Lui</a:t>
            </a:r>
          </a:p>
        </p:txBody>
      </p:sp>
      <p:pic>
        <p:nvPicPr>
          <p:cNvPr id="217" name="Screen Shot 2020-10-23 at 01.44.5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44628" y="6528964"/>
            <a:ext cx="2475463" cy="2671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3885895" y="1910507"/>
            <a:ext cx="8237804" cy="7788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971948" y="3220225"/>
            <a:ext cx="8872374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endParaRPr/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r>
              <a:t>Fai que a tecnoloxía oculta sexa visible e tanxible.</a:t>
            </a:r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endParaRPr/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r>
              <a:t>Ensinar conceptos de electrónica a través do </a:t>
            </a:r>
            <a:r>
              <a:rPr i="1"/>
              <a:t>craft</a:t>
            </a:r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endParaRPr i="1"/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r>
              <a:t>Amigable para principiantes, fácil de usar</a:t>
            </a:r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endParaRPr/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r>
              <a:t>Inspira e compromete ás mozas en STEM</a:t>
            </a:r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endParaRPr/>
          </a:p>
          <a:p>
            <a:pPr marL="444500" indent="-444500" algn="l">
              <a:buSzPct val="75000"/>
              <a:buChar char="•"/>
              <a:defRPr sz="2800">
                <a:solidFill>
                  <a:srgbClr val="53585F"/>
                </a:solidFill>
              </a:defRPr>
            </a:pPr>
            <a:r>
              <a:t>Require menos equipo especializado que o  soldar </a:t>
            </a:r>
          </a:p>
          <a:p>
            <a:pPr algn="l">
              <a:defRPr sz="2800">
                <a:solidFill>
                  <a:srgbClr val="53585F"/>
                </a:solidFill>
              </a:defRPr>
            </a:pPr>
            <a:r>
              <a:t>     ou utilizar a placa de probas</a:t>
            </a:r>
          </a:p>
        </p:txBody>
      </p:sp>
      <p:sp>
        <p:nvSpPr>
          <p:cNvPr id="222" name="Shape 222"/>
          <p:cNvSpPr/>
          <p:nvPr/>
        </p:nvSpPr>
        <p:spPr>
          <a:xfrm>
            <a:off x="942388" y="924916"/>
            <a:ext cx="11120023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 actividades vinculadas os e-téxtiles como una entrada </a:t>
            </a:r>
          </a:p>
          <a:p>
            <a:pPr>
              <a:defRPr sz="3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alternativa as Ciencias da Computación </a:t>
            </a:r>
          </a:p>
        </p:txBody>
      </p:sp>
      <p:pic>
        <p:nvPicPr>
          <p:cNvPr id="2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033" y="3348790"/>
            <a:ext cx="2520615" cy="3360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 Shot 2020-10-23 at 01.03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033" y="7180474"/>
            <a:ext cx="2952311" cy="2074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18-11-09 at 18.01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6717" y="4032412"/>
            <a:ext cx="4536894" cy="535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9830" y="3987567"/>
            <a:ext cx="4535271" cy="535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6824" y="482537"/>
            <a:ext cx="5029607" cy="3301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8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 Shot 2019-03-22 at 00.16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283" y="1256881"/>
            <a:ext cx="9734234" cy="616300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712366" y="7848600"/>
            <a:ext cx="958006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Este enfoque de aprendizaxe involucra aos estudantes </a:t>
            </a:r>
          </a:p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na computación á vez que estimula a súa creatividade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0" y="-76200"/>
            <a:ext cx="13004800" cy="2117612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4" name="pme-resultat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1252" y="5224653"/>
            <a:ext cx="5833438" cy="4375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2468" y="3694017"/>
            <a:ext cx="6223321" cy="41181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-1778816" y="1004632"/>
            <a:ext cx="114935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Novas tendencias educativas</a:t>
            </a:r>
          </a:p>
        </p:txBody>
      </p:sp>
      <p:pic>
        <p:nvPicPr>
          <p:cNvPr id="137" name="stem-ste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008" y="2855372"/>
            <a:ext cx="4534520" cy="2380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950" y="5770828"/>
            <a:ext cx="1448725" cy="144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0" y="-724441"/>
            <a:ext cx="13004801" cy="3200401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566641" y="1072458"/>
            <a:ext cx="4433919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AULASTEAM</a:t>
            </a:r>
            <a:r>
              <a:rPr lang="en-US" dirty="0" smtClean="0"/>
              <a:t>.COM</a:t>
            </a:r>
            <a:endParaRPr dirty="0"/>
          </a:p>
        </p:txBody>
      </p:sp>
      <p:pic>
        <p:nvPicPr>
          <p:cNvPr id="235" name="Screen Shot 2020-10-23 at 08.53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535" y="2778626"/>
            <a:ext cx="8957287" cy="6739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7270" y="4644666"/>
            <a:ext cx="2696389" cy="2696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086" y="6513996"/>
            <a:ext cx="3616029" cy="2411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00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8792" y="2399526"/>
            <a:ext cx="3616028" cy="361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1653" y="767497"/>
            <a:ext cx="5562601" cy="363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ircuit_using_standard_led_800_0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39195" y="4750463"/>
            <a:ext cx="5647519" cy="4235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lastilina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08755" y="1235403"/>
            <a:ext cx="2841627" cy="2696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123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674" y="815372"/>
            <a:ext cx="5368300" cy="3212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674" y="4912003"/>
            <a:ext cx="5368300" cy="402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l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188" y="398586"/>
            <a:ext cx="4066649" cy="310227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4717081" y="2040342"/>
            <a:ext cx="193714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9" name="l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503" y="5626995"/>
            <a:ext cx="3728018" cy="372801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4717081" y="6786973"/>
            <a:ext cx="193714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0717" y="3972968"/>
            <a:ext cx="5578219" cy="1601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479786" y="1257300"/>
            <a:ext cx="547695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CEIP Virxe do Carmen de Sober</a:t>
            </a:r>
          </a:p>
        </p:txBody>
      </p:sp>
      <p:pic>
        <p:nvPicPr>
          <p:cNvPr id="255" name="Screen Shot 2020-10-23 at 01.31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55" y="6679729"/>
            <a:ext cx="6579588" cy="274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boneco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403" y="2858761"/>
            <a:ext cx="5922092" cy="368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E-textiles (5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8103" y="3619500"/>
            <a:ext cx="5689601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20200116_1215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724" y="3241200"/>
            <a:ext cx="6698400" cy="502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633612" y="1257300"/>
            <a:ext cx="57788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C.E.I.P. Plurilingüe de Carballedo </a:t>
            </a:r>
          </a:p>
        </p:txBody>
      </p:sp>
      <p:pic>
        <p:nvPicPr>
          <p:cNvPr id="262" name="20200116_1159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5131" y="3358600"/>
            <a:ext cx="5390944" cy="4043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747652" y="1214225"/>
            <a:ext cx="489041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CEIP de Bandeira Bandeira</a:t>
            </a:r>
          </a:p>
        </p:txBody>
      </p:sp>
      <p:sp>
        <p:nvSpPr>
          <p:cNvPr id="266" name="Shape 266"/>
          <p:cNvSpPr/>
          <p:nvPr/>
        </p:nvSpPr>
        <p:spPr>
          <a:xfrm>
            <a:off x="6698081" y="8619599"/>
            <a:ext cx="102592" cy="502702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u="sng">
                <a:solidFill>
                  <a:srgbClr val="FFFFFF"/>
                </a:solidFill>
                <a:hlinkClick r:id="rId2"/>
              </a:defRPr>
            </a:lvl1pPr>
          </a:lstStyle>
          <a:p>
            <a:pPr>
              <a:defRPr u="none"/>
            </a:pPr>
            <a:endParaRPr u="sng" dirty="0">
              <a:hlinkClick r:id="rId2"/>
            </a:endParaRPr>
          </a:p>
        </p:txBody>
      </p:sp>
      <p:pic>
        <p:nvPicPr>
          <p:cNvPr id="267" name="IMG_0891.jpe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9377" y="3601041"/>
            <a:ext cx="6269185" cy="4179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G_0893.jpeg">
            <a:hlinkClick r:id="rId2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762" y="3630285"/>
            <a:ext cx="6181462" cy="41214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926621" y="9352974"/>
            <a:ext cx="1025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9014203" y="6284313"/>
            <a:ext cx="2713395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4800" b="1">
                <a:solidFill>
                  <a:srgbClr val="C43F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Graciñas</a:t>
            </a:r>
          </a:p>
        </p:txBody>
      </p:sp>
      <p:sp>
        <p:nvSpPr>
          <p:cNvPr id="271" name="Shape 271"/>
          <p:cNvSpPr/>
          <p:nvPr/>
        </p:nvSpPr>
        <p:spPr>
          <a:xfrm>
            <a:off x="9053658" y="6862830"/>
            <a:ext cx="2411101" cy="148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900" i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1900" i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paolaguimerans.com</a:t>
            </a:r>
          </a:p>
          <a:p>
            <a:pPr algn="l" defTabSz="914400">
              <a:defRPr sz="1900" i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aulasteam.com</a:t>
            </a:r>
          </a:p>
          <a:p>
            <a:pPr algn="l" defTabSz="914400">
              <a:defRPr sz="1900" i="1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prototipadolab.com</a:t>
            </a:r>
          </a:p>
        </p:txBody>
      </p:sp>
      <p:pic>
        <p:nvPicPr>
          <p:cNvPr id="2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4822" y="8482096"/>
            <a:ext cx="1669746" cy="657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888" y="3690234"/>
            <a:ext cx="8988449" cy="537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225" y="961330"/>
            <a:ext cx="5000576" cy="5000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992014" y="7492999"/>
            <a:ext cx="902077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solidFill>
                  <a:srgbClr val="2D5C6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educación necesita un cambio radical para </a:t>
            </a:r>
          </a:p>
          <a:p>
            <a:pPr>
              <a:defRPr sz="3200" b="1">
                <a:solidFill>
                  <a:srgbClr val="2D5C6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conseguir que a rapazada adquira novas </a:t>
            </a:r>
          </a:p>
          <a:p>
            <a:pPr>
              <a:defRPr sz="3200" b="1">
                <a:solidFill>
                  <a:srgbClr val="2D5C6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competencias educativas. </a:t>
            </a:r>
          </a:p>
        </p:txBody>
      </p:sp>
      <p:pic>
        <p:nvPicPr>
          <p:cNvPr id="144" name="Screen Shot 2020-10-23 at 08.5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315" y="1369068"/>
            <a:ext cx="9268170" cy="55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20624"/>
            <a:ext cx="13004800" cy="768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0" y="6629400"/>
            <a:ext cx="13004801" cy="3200400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460263" y="6588500"/>
            <a:ext cx="12084275" cy="2672600"/>
          </a:xfrm>
          <a:prstGeom prst="rect">
            <a:avLst/>
          </a:prstGeom>
        </p:spPr>
        <p:txBody>
          <a:bodyPr/>
          <a:lstStyle/>
          <a:p>
            <a:pPr>
              <a:defRPr sz="37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importancia das bibliotecas escolares para promover a educación innovadora do século XXI</a:t>
            </a:r>
            <a:r>
              <a:rPr i="1"/>
              <a:t> 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-469900"/>
            <a:ext cx="13004800" cy="2839826"/>
          </a:xfrm>
          <a:prstGeom prst="rect">
            <a:avLst/>
          </a:prstGeom>
          <a:solidFill>
            <a:srgbClr val="80C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-3422688" y="1475106"/>
            <a:ext cx="1149357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Pione</a:t>
            </a:r>
            <a:r>
              <a:rPr lang="en-US" dirty="0" smtClean="0"/>
              <a:t>i</a:t>
            </a:r>
            <a:r>
              <a:rPr dirty="0" smtClean="0"/>
              <a:t>ros</a:t>
            </a:r>
            <a:endParaRPr dirty="0"/>
          </a:p>
        </p:txBody>
      </p:sp>
      <p:pic>
        <p:nvPicPr>
          <p:cNvPr id="152" name="Screen Shot 2020-10-23 at 02.0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975" y="3380504"/>
            <a:ext cx="11338850" cy="57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0" y="-812800"/>
            <a:ext cx="13004801" cy="3200400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900" y="2997200"/>
            <a:ext cx="107950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156989" y="1504950"/>
            <a:ext cx="53060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teoría constructivista 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496639" y="692150"/>
            <a:ext cx="57123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teoría construccionista </a:t>
            </a:r>
          </a:p>
        </p:txBody>
      </p:sp>
      <p:pic>
        <p:nvPicPr>
          <p:cNvPr id="159" name="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974" y="2112153"/>
            <a:ext cx="4450832" cy="667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9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5640" y="3090267"/>
            <a:ext cx="75311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-1105441"/>
            <a:ext cx="13004801" cy="3200401"/>
          </a:xfrm>
          <a:prstGeom prst="rect">
            <a:avLst/>
          </a:prstGeom>
          <a:solidFill>
            <a:srgbClr val="CC84B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219" y="651416"/>
            <a:ext cx="2033142" cy="1142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6820" y="4067310"/>
            <a:ext cx="5057369" cy="337158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5410200" y="5384800"/>
            <a:ext cx="1755379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CC84B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mitch-legohead-hi-r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785" y="2593310"/>
            <a:ext cx="4693339" cy="405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502" y="6939948"/>
            <a:ext cx="2634422" cy="2615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281</Words>
  <Application>Microsoft Office PowerPoint</Application>
  <PresentationFormat>Personalizado</PresentationFormat>
  <Paragraphs>58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Helvetica</vt:lpstr>
      <vt:lpstr>Helvetica Light</vt:lpstr>
      <vt:lpstr>Helvetica Neue</vt:lpstr>
      <vt:lpstr>Verdana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A importancia das bibliotecas escolares para promover a educación innovadora do século XXI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Séverine Mortelier</dc:creator>
  <cp:lastModifiedBy>Séverine Mortelier</cp:lastModifiedBy>
  <cp:revision>6</cp:revision>
  <dcterms:modified xsi:type="dcterms:W3CDTF">2020-10-23T09:50:55Z</dcterms:modified>
</cp:coreProperties>
</file>