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sldIdLst>
    <p:sldId id="256" r:id="rId2"/>
    <p:sldId id="267" r:id="rId3"/>
    <p:sldId id="258" r:id="rId4"/>
    <p:sldId id="260" r:id="rId5"/>
    <p:sldId id="259" r:id="rId6"/>
    <p:sldId id="261" r:id="rId7"/>
    <p:sldId id="266" r:id="rId8"/>
    <p:sldId id="263" r:id="rId9"/>
    <p:sldId id="262" r:id="rId10"/>
    <p:sldId id="264" r:id="rId11"/>
    <p:sldId id="257" r:id="rId12"/>
    <p:sldId id="265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297414-D061-4B9C-9EE0-5B2F77E8C757}" type="doc">
      <dgm:prSet loTypeId="urn:microsoft.com/office/officeart/2005/8/layout/cycle2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3B565A4-F860-45E1-BB16-81E41271078C}">
      <dgm:prSet phldrT="[Texto]" custT="1"/>
      <dgm:spPr/>
      <dgm:t>
        <a:bodyPr/>
        <a:lstStyle/>
        <a:p>
          <a:r>
            <a:rPr lang="es-ES" sz="800" dirty="0"/>
            <a:t>Competencia lingüística e expresión oral</a:t>
          </a:r>
        </a:p>
      </dgm:t>
    </dgm:pt>
    <dgm:pt modelId="{1F00A24C-F1C8-458C-BAF8-EB8D6F3041C3}" type="parTrans" cxnId="{D85E82E6-0378-409B-B747-418CA25EA918}">
      <dgm:prSet/>
      <dgm:spPr/>
      <dgm:t>
        <a:bodyPr/>
        <a:lstStyle/>
        <a:p>
          <a:endParaRPr lang="es-ES"/>
        </a:p>
      </dgm:t>
    </dgm:pt>
    <dgm:pt modelId="{ADCE58E1-F306-4D96-B152-2EC4F712B64D}" type="sibTrans" cxnId="{D85E82E6-0378-409B-B747-418CA25EA918}">
      <dgm:prSet/>
      <dgm:spPr/>
      <dgm:t>
        <a:bodyPr/>
        <a:lstStyle/>
        <a:p>
          <a:endParaRPr lang="es-ES"/>
        </a:p>
      </dgm:t>
    </dgm:pt>
    <dgm:pt modelId="{D673CF9E-155A-4A28-8FBF-71BE49D5BEC2}">
      <dgm:prSet phldrT="[Texto]" custT="1"/>
      <dgm:spPr/>
      <dgm:t>
        <a:bodyPr/>
        <a:lstStyle/>
        <a:p>
          <a:r>
            <a:rPr lang="es-ES" sz="700" dirty="0"/>
            <a:t>Competencia </a:t>
          </a:r>
          <a:r>
            <a:rPr lang="es-ES" sz="700" dirty="0" err="1"/>
            <a:t>dixital</a:t>
          </a:r>
          <a:endParaRPr lang="es-ES" sz="700" dirty="0"/>
        </a:p>
      </dgm:t>
    </dgm:pt>
    <dgm:pt modelId="{96196503-8716-4C11-A4C8-24023DEE0B47}" type="parTrans" cxnId="{F47EA240-50ED-45AF-8BEF-D12B40E4A756}">
      <dgm:prSet/>
      <dgm:spPr/>
      <dgm:t>
        <a:bodyPr/>
        <a:lstStyle/>
        <a:p>
          <a:endParaRPr lang="es-ES"/>
        </a:p>
      </dgm:t>
    </dgm:pt>
    <dgm:pt modelId="{5D6DA22C-A7E2-4418-89D2-F0C91A468DBC}" type="sibTrans" cxnId="{F47EA240-50ED-45AF-8BEF-D12B40E4A756}">
      <dgm:prSet/>
      <dgm:spPr/>
      <dgm:t>
        <a:bodyPr/>
        <a:lstStyle/>
        <a:p>
          <a:endParaRPr lang="es-ES"/>
        </a:p>
      </dgm:t>
    </dgm:pt>
    <dgm:pt modelId="{6DECD35C-3197-4442-BD19-5E02D02194DC}">
      <dgm:prSet phldrT="[Texto]"/>
      <dgm:spPr/>
      <dgm:t>
        <a:bodyPr/>
        <a:lstStyle/>
        <a:p>
          <a:r>
            <a:rPr lang="es-ES" dirty="0"/>
            <a:t>Competencia en sentido da </a:t>
          </a:r>
          <a:r>
            <a:rPr lang="es-ES" dirty="0" err="1"/>
            <a:t>inciativa</a:t>
          </a:r>
          <a:r>
            <a:rPr lang="es-ES" dirty="0"/>
            <a:t> e espíritu emprendedor</a:t>
          </a:r>
        </a:p>
      </dgm:t>
    </dgm:pt>
    <dgm:pt modelId="{A3BF99FB-9197-4F08-8762-25B25694D14B}" type="parTrans" cxnId="{C3C03BFB-B4C9-433B-860D-0C77F7CED666}">
      <dgm:prSet/>
      <dgm:spPr/>
      <dgm:t>
        <a:bodyPr/>
        <a:lstStyle/>
        <a:p>
          <a:endParaRPr lang="es-ES"/>
        </a:p>
      </dgm:t>
    </dgm:pt>
    <dgm:pt modelId="{7BC6FFFD-4E47-4A83-8895-CB38B70CF04B}" type="sibTrans" cxnId="{C3C03BFB-B4C9-433B-860D-0C77F7CED666}">
      <dgm:prSet/>
      <dgm:spPr/>
      <dgm:t>
        <a:bodyPr/>
        <a:lstStyle/>
        <a:p>
          <a:endParaRPr lang="es-ES"/>
        </a:p>
      </dgm:t>
    </dgm:pt>
    <dgm:pt modelId="{551A9045-3FF1-4FD0-9D45-37BA253E2E57}">
      <dgm:prSet phldrT="[Texto]"/>
      <dgm:spPr/>
      <dgm:t>
        <a:bodyPr/>
        <a:lstStyle/>
        <a:p>
          <a:r>
            <a:rPr lang="es-ES" dirty="0"/>
            <a:t>Competencia en conciencia e expresión </a:t>
          </a:r>
          <a:r>
            <a:rPr lang="es-ES" dirty="0" err="1"/>
            <a:t>culturais</a:t>
          </a:r>
          <a:endParaRPr lang="es-ES" dirty="0"/>
        </a:p>
      </dgm:t>
    </dgm:pt>
    <dgm:pt modelId="{011C1ACC-C0FB-474F-B03B-61384A05A006}" type="parTrans" cxnId="{EF9A5AEC-F788-44DE-B0A7-15438A3CBB63}">
      <dgm:prSet/>
      <dgm:spPr/>
      <dgm:t>
        <a:bodyPr/>
        <a:lstStyle/>
        <a:p>
          <a:endParaRPr lang="es-ES"/>
        </a:p>
      </dgm:t>
    </dgm:pt>
    <dgm:pt modelId="{203E1AAB-E5CA-4467-8D2E-E9526031EE68}" type="sibTrans" cxnId="{EF9A5AEC-F788-44DE-B0A7-15438A3CBB63}">
      <dgm:prSet/>
      <dgm:spPr/>
      <dgm:t>
        <a:bodyPr/>
        <a:lstStyle/>
        <a:p>
          <a:endParaRPr lang="es-ES"/>
        </a:p>
      </dgm:t>
    </dgm:pt>
    <dgm:pt modelId="{888FE937-21A6-4B12-A9D5-A779F404EA6A}">
      <dgm:prSet/>
      <dgm:spPr/>
      <dgm:t>
        <a:bodyPr/>
        <a:lstStyle/>
        <a:p>
          <a:r>
            <a:rPr lang="es-ES" dirty="0"/>
            <a:t>Aprender</a:t>
          </a:r>
          <a:r>
            <a:rPr lang="es-ES" baseline="0" dirty="0"/>
            <a:t> a aprender</a:t>
          </a:r>
          <a:endParaRPr lang="es-ES" dirty="0"/>
        </a:p>
      </dgm:t>
    </dgm:pt>
    <dgm:pt modelId="{49DCFC90-B520-41A0-BE75-7C10E6EEEFB2}" type="parTrans" cxnId="{2E6912AA-7DB0-40E6-AABF-367266E222DD}">
      <dgm:prSet/>
      <dgm:spPr/>
      <dgm:t>
        <a:bodyPr/>
        <a:lstStyle/>
        <a:p>
          <a:endParaRPr lang="es-ES"/>
        </a:p>
      </dgm:t>
    </dgm:pt>
    <dgm:pt modelId="{8C821001-AE58-4D78-8160-D2CDBF0B3790}" type="sibTrans" cxnId="{2E6912AA-7DB0-40E6-AABF-367266E222DD}">
      <dgm:prSet/>
      <dgm:spPr/>
      <dgm:t>
        <a:bodyPr/>
        <a:lstStyle/>
        <a:p>
          <a:endParaRPr lang="es-ES"/>
        </a:p>
      </dgm:t>
    </dgm:pt>
    <dgm:pt modelId="{20B695EE-FC05-42F8-AB8E-E74C8F4BAFEF}">
      <dgm:prSet/>
      <dgm:spPr/>
      <dgm:t>
        <a:bodyPr/>
        <a:lstStyle/>
        <a:p>
          <a:r>
            <a:rPr lang="es-ES" dirty="0"/>
            <a:t>Competencia</a:t>
          </a:r>
          <a:r>
            <a:rPr lang="es-ES" baseline="0" dirty="0"/>
            <a:t> social e cívica</a:t>
          </a:r>
          <a:endParaRPr lang="es-ES" dirty="0"/>
        </a:p>
      </dgm:t>
    </dgm:pt>
    <dgm:pt modelId="{AACAFB45-FAAD-4B16-957E-69C5D4F2E145}" type="parTrans" cxnId="{CED666E0-420D-4725-92C4-9B258B2FB919}">
      <dgm:prSet/>
      <dgm:spPr/>
      <dgm:t>
        <a:bodyPr/>
        <a:lstStyle/>
        <a:p>
          <a:endParaRPr lang="es-ES"/>
        </a:p>
      </dgm:t>
    </dgm:pt>
    <dgm:pt modelId="{E3D9B054-4F6C-4832-9737-649B22883383}" type="sibTrans" cxnId="{CED666E0-420D-4725-92C4-9B258B2FB919}">
      <dgm:prSet/>
      <dgm:spPr/>
      <dgm:t>
        <a:bodyPr/>
        <a:lstStyle/>
        <a:p>
          <a:endParaRPr lang="es-ES"/>
        </a:p>
      </dgm:t>
    </dgm:pt>
    <dgm:pt modelId="{7E906D04-2FB8-422A-B9D5-B06D0BF23076}">
      <dgm:prSet phldrT="[Texto]" custT="1"/>
      <dgm:spPr/>
      <dgm:t>
        <a:bodyPr/>
        <a:lstStyle/>
        <a:p>
          <a:r>
            <a:rPr lang="es-ES" sz="700" dirty="0"/>
            <a:t>Competencia matemática e c. básica en ciencia e </a:t>
          </a:r>
          <a:r>
            <a:rPr lang="es-ES" sz="700" dirty="0" err="1"/>
            <a:t>tecnoloxía</a:t>
          </a:r>
          <a:endParaRPr lang="es-ES" sz="700" dirty="0"/>
        </a:p>
      </dgm:t>
    </dgm:pt>
    <dgm:pt modelId="{20303502-F891-4D08-8D4B-7D26C6FB76AA}" type="parTrans" cxnId="{58EC9D3C-4AF5-4EAA-A556-5F50FCC4BA7D}">
      <dgm:prSet/>
      <dgm:spPr/>
      <dgm:t>
        <a:bodyPr/>
        <a:lstStyle/>
        <a:p>
          <a:endParaRPr lang="es-ES"/>
        </a:p>
      </dgm:t>
    </dgm:pt>
    <dgm:pt modelId="{B18BD2F6-28D5-4AFD-BF55-F0884F3E894F}" type="sibTrans" cxnId="{58EC9D3C-4AF5-4EAA-A556-5F50FCC4BA7D}">
      <dgm:prSet/>
      <dgm:spPr/>
      <dgm:t>
        <a:bodyPr/>
        <a:lstStyle/>
        <a:p>
          <a:endParaRPr lang="es-ES"/>
        </a:p>
      </dgm:t>
    </dgm:pt>
    <dgm:pt modelId="{C99E59B7-155E-432C-BAE9-405DE39A3F68}" type="pres">
      <dgm:prSet presAssocID="{2E297414-D061-4B9C-9EE0-5B2F77E8C757}" presName="cycle" presStyleCnt="0">
        <dgm:presLayoutVars>
          <dgm:dir/>
          <dgm:resizeHandles val="exact"/>
        </dgm:presLayoutVars>
      </dgm:prSet>
      <dgm:spPr/>
    </dgm:pt>
    <dgm:pt modelId="{4EE26CA6-3644-4DA0-90C1-40B3A8F1BC8F}" type="pres">
      <dgm:prSet presAssocID="{93B565A4-F860-45E1-BB16-81E41271078C}" presName="node" presStyleLbl="node1" presStyleIdx="0" presStyleCnt="7">
        <dgm:presLayoutVars>
          <dgm:bulletEnabled val="1"/>
        </dgm:presLayoutVars>
      </dgm:prSet>
      <dgm:spPr/>
    </dgm:pt>
    <dgm:pt modelId="{F4B277B0-1890-4EE6-A071-CF0EB09C151D}" type="pres">
      <dgm:prSet presAssocID="{ADCE58E1-F306-4D96-B152-2EC4F712B64D}" presName="sibTrans" presStyleLbl="sibTrans2D1" presStyleIdx="0" presStyleCnt="7"/>
      <dgm:spPr/>
    </dgm:pt>
    <dgm:pt modelId="{81F22DB0-CE46-4471-8B0F-8A80F96C045E}" type="pres">
      <dgm:prSet presAssocID="{ADCE58E1-F306-4D96-B152-2EC4F712B64D}" presName="connectorText" presStyleLbl="sibTrans2D1" presStyleIdx="0" presStyleCnt="7"/>
      <dgm:spPr/>
    </dgm:pt>
    <dgm:pt modelId="{40BD77B7-F467-46BE-89C9-7D4805337986}" type="pres">
      <dgm:prSet presAssocID="{D673CF9E-155A-4A28-8FBF-71BE49D5BEC2}" presName="node" presStyleLbl="node1" presStyleIdx="1" presStyleCnt="7" custScaleX="98219" custScaleY="98388" custRadScaleRad="99857" custRadScaleInc="-1066">
        <dgm:presLayoutVars>
          <dgm:bulletEnabled val="1"/>
        </dgm:presLayoutVars>
      </dgm:prSet>
      <dgm:spPr/>
    </dgm:pt>
    <dgm:pt modelId="{B3D21CDC-CF1F-44B2-BBA2-BAF8DB6A88D0}" type="pres">
      <dgm:prSet presAssocID="{5D6DA22C-A7E2-4418-89D2-F0C91A468DBC}" presName="sibTrans" presStyleLbl="sibTrans2D1" presStyleIdx="1" presStyleCnt="7"/>
      <dgm:spPr/>
    </dgm:pt>
    <dgm:pt modelId="{61F804E8-AB45-4A3C-9855-97BFA18B20A1}" type="pres">
      <dgm:prSet presAssocID="{5D6DA22C-A7E2-4418-89D2-F0C91A468DBC}" presName="connectorText" presStyleLbl="sibTrans2D1" presStyleIdx="1" presStyleCnt="7"/>
      <dgm:spPr/>
    </dgm:pt>
    <dgm:pt modelId="{F0C39966-C412-47D0-9510-1CD55ED5E2AE}" type="pres">
      <dgm:prSet presAssocID="{6DECD35C-3197-4442-BD19-5E02D02194DC}" presName="node" presStyleLbl="node1" presStyleIdx="2" presStyleCnt="7">
        <dgm:presLayoutVars>
          <dgm:bulletEnabled val="1"/>
        </dgm:presLayoutVars>
      </dgm:prSet>
      <dgm:spPr/>
    </dgm:pt>
    <dgm:pt modelId="{86126EAB-FC5A-46E9-976F-E107128AC5E2}" type="pres">
      <dgm:prSet presAssocID="{7BC6FFFD-4E47-4A83-8895-CB38B70CF04B}" presName="sibTrans" presStyleLbl="sibTrans2D1" presStyleIdx="2" presStyleCnt="7"/>
      <dgm:spPr/>
    </dgm:pt>
    <dgm:pt modelId="{4AA945B0-E6FF-4C15-AA03-405ED930DBD8}" type="pres">
      <dgm:prSet presAssocID="{7BC6FFFD-4E47-4A83-8895-CB38B70CF04B}" presName="connectorText" presStyleLbl="sibTrans2D1" presStyleIdx="2" presStyleCnt="7"/>
      <dgm:spPr/>
    </dgm:pt>
    <dgm:pt modelId="{D05B5D30-9DDC-41C7-93FD-CC65EB3DF8C7}" type="pres">
      <dgm:prSet presAssocID="{7E906D04-2FB8-422A-B9D5-B06D0BF23076}" presName="node" presStyleLbl="node1" presStyleIdx="3" presStyleCnt="7" custScaleX="116320" custScaleY="117221">
        <dgm:presLayoutVars>
          <dgm:bulletEnabled val="1"/>
        </dgm:presLayoutVars>
      </dgm:prSet>
      <dgm:spPr/>
    </dgm:pt>
    <dgm:pt modelId="{90BBED6B-A58D-4691-88F6-A3DBEFC2DACA}" type="pres">
      <dgm:prSet presAssocID="{B18BD2F6-28D5-4AFD-BF55-F0884F3E894F}" presName="sibTrans" presStyleLbl="sibTrans2D1" presStyleIdx="3" presStyleCnt="7"/>
      <dgm:spPr/>
    </dgm:pt>
    <dgm:pt modelId="{E1370216-8C61-4055-86AA-EF3DBC464962}" type="pres">
      <dgm:prSet presAssocID="{B18BD2F6-28D5-4AFD-BF55-F0884F3E894F}" presName="connectorText" presStyleLbl="sibTrans2D1" presStyleIdx="3" presStyleCnt="7"/>
      <dgm:spPr/>
    </dgm:pt>
    <dgm:pt modelId="{4F0FD48F-418F-4B8C-9B57-F3198E1C24AD}" type="pres">
      <dgm:prSet presAssocID="{888FE937-21A6-4B12-A9D5-A779F404EA6A}" presName="node" presStyleLbl="node1" presStyleIdx="4" presStyleCnt="7">
        <dgm:presLayoutVars>
          <dgm:bulletEnabled val="1"/>
        </dgm:presLayoutVars>
      </dgm:prSet>
      <dgm:spPr/>
    </dgm:pt>
    <dgm:pt modelId="{3DCB0B09-29AF-497D-B41D-305763D7B44D}" type="pres">
      <dgm:prSet presAssocID="{8C821001-AE58-4D78-8160-D2CDBF0B3790}" presName="sibTrans" presStyleLbl="sibTrans2D1" presStyleIdx="4" presStyleCnt="7"/>
      <dgm:spPr/>
    </dgm:pt>
    <dgm:pt modelId="{D754ECAA-A701-4A47-B568-79647101FF4D}" type="pres">
      <dgm:prSet presAssocID="{8C821001-AE58-4D78-8160-D2CDBF0B3790}" presName="connectorText" presStyleLbl="sibTrans2D1" presStyleIdx="4" presStyleCnt="7"/>
      <dgm:spPr/>
    </dgm:pt>
    <dgm:pt modelId="{EE1B68D9-429E-43CF-A833-AAD5784E8E25}" type="pres">
      <dgm:prSet presAssocID="{20B695EE-FC05-42F8-AB8E-E74C8F4BAFEF}" presName="node" presStyleLbl="node1" presStyleIdx="5" presStyleCnt="7">
        <dgm:presLayoutVars>
          <dgm:bulletEnabled val="1"/>
        </dgm:presLayoutVars>
      </dgm:prSet>
      <dgm:spPr/>
    </dgm:pt>
    <dgm:pt modelId="{815906EB-17CB-4022-8293-422D6675AD36}" type="pres">
      <dgm:prSet presAssocID="{E3D9B054-4F6C-4832-9737-649B22883383}" presName="sibTrans" presStyleLbl="sibTrans2D1" presStyleIdx="5" presStyleCnt="7"/>
      <dgm:spPr/>
    </dgm:pt>
    <dgm:pt modelId="{808E8DEA-C8DA-4E44-B813-DAB14A6A0295}" type="pres">
      <dgm:prSet presAssocID="{E3D9B054-4F6C-4832-9737-649B22883383}" presName="connectorText" presStyleLbl="sibTrans2D1" presStyleIdx="5" presStyleCnt="7"/>
      <dgm:spPr/>
    </dgm:pt>
    <dgm:pt modelId="{9383DF35-E372-4FA6-9922-C276F158B853}" type="pres">
      <dgm:prSet presAssocID="{551A9045-3FF1-4FD0-9D45-37BA253E2E57}" presName="node" presStyleLbl="node1" presStyleIdx="6" presStyleCnt="7">
        <dgm:presLayoutVars>
          <dgm:bulletEnabled val="1"/>
        </dgm:presLayoutVars>
      </dgm:prSet>
      <dgm:spPr/>
    </dgm:pt>
    <dgm:pt modelId="{72A1E7FE-9B17-47A3-9D69-AF34CFF528A3}" type="pres">
      <dgm:prSet presAssocID="{203E1AAB-E5CA-4467-8D2E-E9526031EE68}" presName="sibTrans" presStyleLbl="sibTrans2D1" presStyleIdx="6" presStyleCnt="7"/>
      <dgm:spPr/>
    </dgm:pt>
    <dgm:pt modelId="{3662345F-2EEC-454C-AC2D-E12CFE0CF5EF}" type="pres">
      <dgm:prSet presAssocID="{203E1AAB-E5CA-4467-8D2E-E9526031EE68}" presName="connectorText" presStyleLbl="sibTrans2D1" presStyleIdx="6" presStyleCnt="7"/>
      <dgm:spPr/>
    </dgm:pt>
  </dgm:ptLst>
  <dgm:cxnLst>
    <dgm:cxn modelId="{3E09160F-DDEE-45DF-8F12-CE353FDEA5D8}" type="presOf" srcId="{203E1AAB-E5CA-4467-8D2E-E9526031EE68}" destId="{3662345F-2EEC-454C-AC2D-E12CFE0CF5EF}" srcOrd="1" destOrd="0" presId="urn:microsoft.com/office/officeart/2005/8/layout/cycle2"/>
    <dgm:cxn modelId="{B16E7A1D-6048-4443-B2DB-5F0DC52B7871}" type="presOf" srcId="{8C821001-AE58-4D78-8160-D2CDBF0B3790}" destId="{3DCB0B09-29AF-497D-B41D-305763D7B44D}" srcOrd="0" destOrd="0" presId="urn:microsoft.com/office/officeart/2005/8/layout/cycle2"/>
    <dgm:cxn modelId="{6085F923-E2F9-45B2-A0C3-C1304C000141}" type="presOf" srcId="{E3D9B054-4F6C-4832-9737-649B22883383}" destId="{815906EB-17CB-4022-8293-422D6675AD36}" srcOrd="0" destOrd="0" presId="urn:microsoft.com/office/officeart/2005/8/layout/cycle2"/>
    <dgm:cxn modelId="{09609126-9A9B-45F6-8CCA-E48CA7E88F08}" type="presOf" srcId="{8C821001-AE58-4D78-8160-D2CDBF0B3790}" destId="{D754ECAA-A701-4A47-B568-79647101FF4D}" srcOrd="1" destOrd="0" presId="urn:microsoft.com/office/officeart/2005/8/layout/cycle2"/>
    <dgm:cxn modelId="{563C2C32-67B5-49EC-BA14-019727210489}" type="presOf" srcId="{ADCE58E1-F306-4D96-B152-2EC4F712B64D}" destId="{81F22DB0-CE46-4471-8B0F-8A80F96C045E}" srcOrd="1" destOrd="0" presId="urn:microsoft.com/office/officeart/2005/8/layout/cycle2"/>
    <dgm:cxn modelId="{58EC9D3C-4AF5-4EAA-A556-5F50FCC4BA7D}" srcId="{2E297414-D061-4B9C-9EE0-5B2F77E8C757}" destId="{7E906D04-2FB8-422A-B9D5-B06D0BF23076}" srcOrd="3" destOrd="0" parTransId="{20303502-F891-4D08-8D4B-7D26C6FB76AA}" sibTransId="{B18BD2F6-28D5-4AFD-BF55-F0884F3E894F}"/>
    <dgm:cxn modelId="{3ACE5E40-4074-447B-984F-C1FEFBC4C600}" type="presOf" srcId="{5D6DA22C-A7E2-4418-89D2-F0C91A468DBC}" destId="{61F804E8-AB45-4A3C-9855-97BFA18B20A1}" srcOrd="1" destOrd="0" presId="urn:microsoft.com/office/officeart/2005/8/layout/cycle2"/>
    <dgm:cxn modelId="{F47EA240-50ED-45AF-8BEF-D12B40E4A756}" srcId="{2E297414-D061-4B9C-9EE0-5B2F77E8C757}" destId="{D673CF9E-155A-4A28-8FBF-71BE49D5BEC2}" srcOrd="1" destOrd="0" parTransId="{96196503-8716-4C11-A4C8-24023DEE0B47}" sibTransId="{5D6DA22C-A7E2-4418-89D2-F0C91A468DBC}"/>
    <dgm:cxn modelId="{DA459C63-8692-4DAA-9666-6FCF07CF062B}" type="presOf" srcId="{E3D9B054-4F6C-4832-9737-649B22883383}" destId="{808E8DEA-C8DA-4E44-B813-DAB14A6A0295}" srcOrd="1" destOrd="0" presId="urn:microsoft.com/office/officeart/2005/8/layout/cycle2"/>
    <dgm:cxn modelId="{ADA69A66-66F5-4613-83EC-4FF5542410CD}" type="presOf" srcId="{ADCE58E1-F306-4D96-B152-2EC4F712B64D}" destId="{F4B277B0-1890-4EE6-A071-CF0EB09C151D}" srcOrd="0" destOrd="0" presId="urn:microsoft.com/office/officeart/2005/8/layout/cycle2"/>
    <dgm:cxn modelId="{8EBCF36B-3C46-43C3-A204-17FC769D880F}" type="presOf" srcId="{888FE937-21A6-4B12-A9D5-A779F404EA6A}" destId="{4F0FD48F-418F-4B8C-9B57-F3198E1C24AD}" srcOrd="0" destOrd="0" presId="urn:microsoft.com/office/officeart/2005/8/layout/cycle2"/>
    <dgm:cxn modelId="{3C2A6850-D6BF-4270-A112-461206441658}" type="presOf" srcId="{D673CF9E-155A-4A28-8FBF-71BE49D5BEC2}" destId="{40BD77B7-F467-46BE-89C9-7D4805337986}" srcOrd="0" destOrd="0" presId="urn:microsoft.com/office/officeart/2005/8/layout/cycle2"/>
    <dgm:cxn modelId="{513D0559-560F-4F13-A990-516CD37F8278}" type="presOf" srcId="{5D6DA22C-A7E2-4418-89D2-F0C91A468DBC}" destId="{B3D21CDC-CF1F-44B2-BBA2-BAF8DB6A88D0}" srcOrd="0" destOrd="0" presId="urn:microsoft.com/office/officeart/2005/8/layout/cycle2"/>
    <dgm:cxn modelId="{E479EB91-BCD6-400C-9A33-1CD111682BED}" type="presOf" srcId="{203E1AAB-E5CA-4467-8D2E-E9526031EE68}" destId="{72A1E7FE-9B17-47A3-9D69-AF34CFF528A3}" srcOrd="0" destOrd="0" presId="urn:microsoft.com/office/officeart/2005/8/layout/cycle2"/>
    <dgm:cxn modelId="{7133FB97-B087-49D7-AD96-58CE879A281A}" type="presOf" srcId="{20B695EE-FC05-42F8-AB8E-E74C8F4BAFEF}" destId="{EE1B68D9-429E-43CF-A833-AAD5784E8E25}" srcOrd="0" destOrd="0" presId="urn:microsoft.com/office/officeart/2005/8/layout/cycle2"/>
    <dgm:cxn modelId="{2E6912AA-7DB0-40E6-AABF-367266E222DD}" srcId="{2E297414-D061-4B9C-9EE0-5B2F77E8C757}" destId="{888FE937-21A6-4B12-A9D5-A779F404EA6A}" srcOrd="4" destOrd="0" parTransId="{49DCFC90-B520-41A0-BE75-7C10E6EEEFB2}" sibTransId="{8C821001-AE58-4D78-8160-D2CDBF0B3790}"/>
    <dgm:cxn modelId="{6A6761B9-9076-49F8-8632-3D0BBADFA4A8}" type="presOf" srcId="{93B565A4-F860-45E1-BB16-81E41271078C}" destId="{4EE26CA6-3644-4DA0-90C1-40B3A8F1BC8F}" srcOrd="0" destOrd="0" presId="urn:microsoft.com/office/officeart/2005/8/layout/cycle2"/>
    <dgm:cxn modelId="{03BEC8BC-B6D7-45F9-912F-557B1894C7ED}" type="presOf" srcId="{551A9045-3FF1-4FD0-9D45-37BA253E2E57}" destId="{9383DF35-E372-4FA6-9922-C276F158B853}" srcOrd="0" destOrd="0" presId="urn:microsoft.com/office/officeart/2005/8/layout/cycle2"/>
    <dgm:cxn modelId="{249BC2BE-87FE-475A-8218-3380931CACA9}" type="presOf" srcId="{B18BD2F6-28D5-4AFD-BF55-F0884F3E894F}" destId="{E1370216-8C61-4055-86AA-EF3DBC464962}" srcOrd="1" destOrd="0" presId="urn:microsoft.com/office/officeart/2005/8/layout/cycle2"/>
    <dgm:cxn modelId="{883E3CC7-3787-4EC6-81B4-91ED16BFED88}" type="presOf" srcId="{2E297414-D061-4B9C-9EE0-5B2F77E8C757}" destId="{C99E59B7-155E-432C-BAE9-405DE39A3F68}" srcOrd="0" destOrd="0" presId="urn:microsoft.com/office/officeart/2005/8/layout/cycle2"/>
    <dgm:cxn modelId="{CED666E0-420D-4725-92C4-9B258B2FB919}" srcId="{2E297414-D061-4B9C-9EE0-5B2F77E8C757}" destId="{20B695EE-FC05-42F8-AB8E-E74C8F4BAFEF}" srcOrd="5" destOrd="0" parTransId="{AACAFB45-FAAD-4B16-957E-69C5D4F2E145}" sibTransId="{E3D9B054-4F6C-4832-9737-649B22883383}"/>
    <dgm:cxn modelId="{9B0BBEE0-E373-404C-B3CC-EB7F21526F02}" type="presOf" srcId="{7BC6FFFD-4E47-4A83-8895-CB38B70CF04B}" destId="{4AA945B0-E6FF-4C15-AA03-405ED930DBD8}" srcOrd="1" destOrd="0" presId="urn:microsoft.com/office/officeart/2005/8/layout/cycle2"/>
    <dgm:cxn modelId="{013BE6E0-58CC-444C-AF81-5DECC9C4C940}" type="presOf" srcId="{6DECD35C-3197-4442-BD19-5E02D02194DC}" destId="{F0C39966-C412-47D0-9510-1CD55ED5E2AE}" srcOrd="0" destOrd="0" presId="urn:microsoft.com/office/officeart/2005/8/layout/cycle2"/>
    <dgm:cxn modelId="{D85E82E6-0378-409B-B747-418CA25EA918}" srcId="{2E297414-D061-4B9C-9EE0-5B2F77E8C757}" destId="{93B565A4-F860-45E1-BB16-81E41271078C}" srcOrd="0" destOrd="0" parTransId="{1F00A24C-F1C8-458C-BAF8-EB8D6F3041C3}" sibTransId="{ADCE58E1-F306-4D96-B152-2EC4F712B64D}"/>
    <dgm:cxn modelId="{2719B7E7-6F30-47FA-8221-63332981F49C}" type="presOf" srcId="{B18BD2F6-28D5-4AFD-BF55-F0884F3E894F}" destId="{90BBED6B-A58D-4691-88F6-A3DBEFC2DACA}" srcOrd="0" destOrd="0" presId="urn:microsoft.com/office/officeart/2005/8/layout/cycle2"/>
    <dgm:cxn modelId="{EF9A5AEC-F788-44DE-B0A7-15438A3CBB63}" srcId="{2E297414-D061-4B9C-9EE0-5B2F77E8C757}" destId="{551A9045-3FF1-4FD0-9D45-37BA253E2E57}" srcOrd="6" destOrd="0" parTransId="{011C1ACC-C0FB-474F-B03B-61384A05A006}" sibTransId="{203E1AAB-E5CA-4467-8D2E-E9526031EE68}"/>
    <dgm:cxn modelId="{25DE79F8-8A84-4DB3-800E-37C46A4B477E}" type="presOf" srcId="{7E906D04-2FB8-422A-B9D5-B06D0BF23076}" destId="{D05B5D30-9DDC-41C7-93FD-CC65EB3DF8C7}" srcOrd="0" destOrd="0" presId="urn:microsoft.com/office/officeart/2005/8/layout/cycle2"/>
    <dgm:cxn modelId="{C3C03BFB-B4C9-433B-860D-0C77F7CED666}" srcId="{2E297414-D061-4B9C-9EE0-5B2F77E8C757}" destId="{6DECD35C-3197-4442-BD19-5E02D02194DC}" srcOrd="2" destOrd="0" parTransId="{A3BF99FB-9197-4F08-8762-25B25694D14B}" sibTransId="{7BC6FFFD-4E47-4A83-8895-CB38B70CF04B}"/>
    <dgm:cxn modelId="{B5A5DFFB-3145-43FC-9485-04CE16C41A69}" type="presOf" srcId="{7BC6FFFD-4E47-4A83-8895-CB38B70CF04B}" destId="{86126EAB-FC5A-46E9-976F-E107128AC5E2}" srcOrd="0" destOrd="0" presId="urn:microsoft.com/office/officeart/2005/8/layout/cycle2"/>
    <dgm:cxn modelId="{94396079-A594-4C31-9DE6-A3C1A878581E}" type="presParOf" srcId="{C99E59B7-155E-432C-BAE9-405DE39A3F68}" destId="{4EE26CA6-3644-4DA0-90C1-40B3A8F1BC8F}" srcOrd="0" destOrd="0" presId="urn:microsoft.com/office/officeart/2005/8/layout/cycle2"/>
    <dgm:cxn modelId="{12E7A384-1DC0-4643-83E0-2B4E60BBD6DD}" type="presParOf" srcId="{C99E59B7-155E-432C-BAE9-405DE39A3F68}" destId="{F4B277B0-1890-4EE6-A071-CF0EB09C151D}" srcOrd="1" destOrd="0" presId="urn:microsoft.com/office/officeart/2005/8/layout/cycle2"/>
    <dgm:cxn modelId="{A25FE7CB-895F-4471-94AE-6C64376D3428}" type="presParOf" srcId="{F4B277B0-1890-4EE6-A071-CF0EB09C151D}" destId="{81F22DB0-CE46-4471-8B0F-8A80F96C045E}" srcOrd="0" destOrd="0" presId="urn:microsoft.com/office/officeart/2005/8/layout/cycle2"/>
    <dgm:cxn modelId="{52BB0E7C-3EB8-4382-B502-B8232A2E0115}" type="presParOf" srcId="{C99E59B7-155E-432C-BAE9-405DE39A3F68}" destId="{40BD77B7-F467-46BE-89C9-7D4805337986}" srcOrd="2" destOrd="0" presId="urn:microsoft.com/office/officeart/2005/8/layout/cycle2"/>
    <dgm:cxn modelId="{C9AEC12C-A469-4AA3-A731-B4178ACDA849}" type="presParOf" srcId="{C99E59B7-155E-432C-BAE9-405DE39A3F68}" destId="{B3D21CDC-CF1F-44B2-BBA2-BAF8DB6A88D0}" srcOrd="3" destOrd="0" presId="urn:microsoft.com/office/officeart/2005/8/layout/cycle2"/>
    <dgm:cxn modelId="{F5348143-212C-4C23-8305-4DDB7AADBE70}" type="presParOf" srcId="{B3D21CDC-CF1F-44B2-BBA2-BAF8DB6A88D0}" destId="{61F804E8-AB45-4A3C-9855-97BFA18B20A1}" srcOrd="0" destOrd="0" presId="urn:microsoft.com/office/officeart/2005/8/layout/cycle2"/>
    <dgm:cxn modelId="{F9CCFE03-29FA-4424-AD61-373A325F1F64}" type="presParOf" srcId="{C99E59B7-155E-432C-BAE9-405DE39A3F68}" destId="{F0C39966-C412-47D0-9510-1CD55ED5E2AE}" srcOrd="4" destOrd="0" presId="urn:microsoft.com/office/officeart/2005/8/layout/cycle2"/>
    <dgm:cxn modelId="{731BD3BA-4722-4986-8428-B6941A85828E}" type="presParOf" srcId="{C99E59B7-155E-432C-BAE9-405DE39A3F68}" destId="{86126EAB-FC5A-46E9-976F-E107128AC5E2}" srcOrd="5" destOrd="0" presId="urn:microsoft.com/office/officeart/2005/8/layout/cycle2"/>
    <dgm:cxn modelId="{8AF84625-5D58-404E-9874-FE0C8181EFB7}" type="presParOf" srcId="{86126EAB-FC5A-46E9-976F-E107128AC5E2}" destId="{4AA945B0-E6FF-4C15-AA03-405ED930DBD8}" srcOrd="0" destOrd="0" presId="urn:microsoft.com/office/officeart/2005/8/layout/cycle2"/>
    <dgm:cxn modelId="{617EC908-6CEA-45EE-8CCB-7C5012434700}" type="presParOf" srcId="{C99E59B7-155E-432C-BAE9-405DE39A3F68}" destId="{D05B5D30-9DDC-41C7-93FD-CC65EB3DF8C7}" srcOrd="6" destOrd="0" presId="urn:microsoft.com/office/officeart/2005/8/layout/cycle2"/>
    <dgm:cxn modelId="{DC65C063-3F4F-445F-9237-F11ADCA298E7}" type="presParOf" srcId="{C99E59B7-155E-432C-BAE9-405DE39A3F68}" destId="{90BBED6B-A58D-4691-88F6-A3DBEFC2DACA}" srcOrd="7" destOrd="0" presId="urn:microsoft.com/office/officeart/2005/8/layout/cycle2"/>
    <dgm:cxn modelId="{BC7DF836-418B-4F72-9D63-39BBDEA8304F}" type="presParOf" srcId="{90BBED6B-A58D-4691-88F6-A3DBEFC2DACA}" destId="{E1370216-8C61-4055-86AA-EF3DBC464962}" srcOrd="0" destOrd="0" presId="urn:microsoft.com/office/officeart/2005/8/layout/cycle2"/>
    <dgm:cxn modelId="{C578BD02-A5AB-4536-A19D-8ADD543FCFF3}" type="presParOf" srcId="{C99E59B7-155E-432C-BAE9-405DE39A3F68}" destId="{4F0FD48F-418F-4B8C-9B57-F3198E1C24AD}" srcOrd="8" destOrd="0" presId="urn:microsoft.com/office/officeart/2005/8/layout/cycle2"/>
    <dgm:cxn modelId="{1BEB4C4F-4146-48B6-9331-C249753D07D3}" type="presParOf" srcId="{C99E59B7-155E-432C-BAE9-405DE39A3F68}" destId="{3DCB0B09-29AF-497D-B41D-305763D7B44D}" srcOrd="9" destOrd="0" presId="urn:microsoft.com/office/officeart/2005/8/layout/cycle2"/>
    <dgm:cxn modelId="{57E0BC2B-9EB5-4FD5-83CF-9B54AA56A6F4}" type="presParOf" srcId="{3DCB0B09-29AF-497D-B41D-305763D7B44D}" destId="{D754ECAA-A701-4A47-B568-79647101FF4D}" srcOrd="0" destOrd="0" presId="urn:microsoft.com/office/officeart/2005/8/layout/cycle2"/>
    <dgm:cxn modelId="{5299580C-12A9-47CE-884D-DF74F151E372}" type="presParOf" srcId="{C99E59B7-155E-432C-BAE9-405DE39A3F68}" destId="{EE1B68D9-429E-43CF-A833-AAD5784E8E25}" srcOrd="10" destOrd="0" presId="urn:microsoft.com/office/officeart/2005/8/layout/cycle2"/>
    <dgm:cxn modelId="{39AE7916-DE99-4101-B1A9-6B256B07CD81}" type="presParOf" srcId="{C99E59B7-155E-432C-BAE9-405DE39A3F68}" destId="{815906EB-17CB-4022-8293-422D6675AD36}" srcOrd="11" destOrd="0" presId="urn:microsoft.com/office/officeart/2005/8/layout/cycle2"/>
    <dgm:cxn modelId="{15930D02-398A-4ECA-8FFC-B48497745EAC}" type="presParOf" srcId="{815906EB-17CB-4022-8293-422D6675AD36}" destId="{808E8DEA-C8DA-4E44-B813-DAB14A6A0295}" srcOrd="0" destOrd="0" presId="urn:microsoft.com/office/officeart/2005/8/layout/cycle2"/>
    <dgm:cxn modelId="{EAB58DF4-000E-4AB3-9DEC-9F2E49D29A5B}" type="presParOf" srcId="{C99E59B7-155E-432C-BAE9-405DE39A3F68}" destId="{9383DF35-E372-4FA6-9922-C276F158B853}" srcOrd="12" destOrd="0" presId="urn:microsoft.com/office/officeart/2005/8/layout/cycle2"/>
    <dgm:cxn modelId="{A1B38295-5BEF-4FBB-B040-8F83B34E0647}" type="presParOf" srcId="{C99E59B7-155E-432C-BAE9-405DE39A3F68}" destId="{72A1E7FE-9B17-47A3-9D69-AF34CFF528A3}" srcOrd="13" destOrd="0" presId="urn:microsoft.com/office/officeart/2005/8/layout/cycle2"/>
    <dgm:cxn modelId="{65DD5F14-E999-411B-B53F-C1AF394F6A2F}" type="presParOf" srcId="{72A1E7FE-9B17-47A3-9D69-AF34CFF528A3}" destId="{3662345F-2EEC-454C-AC2D-E12CFE0CF5EF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E26CA6-3644-4DA0-90C1-40B3A8F1BC8F}">
      <dsp:nvSpPr>
        <dsp:cNvPr id="0" name=""/>
        <dsp:cNvSpPr/>
      </dsp:nvSpPr>
      <dsp:spPr>
        <a:xfrm>
          <a:off x="4254437" y="-49354"/>
          <a:ext cx="1180408" cy="1180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800" kern="1200" dirty="0"/>
            <a:t>Competencia lingüística e expresión oral</a:t>
          </a:r>
        </a:p>
      </dsp:txBody>
      <dsp:txXfrm>
        <a:off x="4427304" y="123513"/>
        <a:ext cx="834674" cy="834674"/>
      </dsp:txXfrm>
    </dsp:sp>
    <dsp:sp modelId="{F4B277B0-1890-4EE6-A071-CF0EB09C151D}">
      <dsp:nvSpPr>
        <dsp:cNvPr id="0" name=""/>
        <dsp:cNvSpPr/>
      </dsp:nvSpPr>
      <dsp:spPr>
        <a:xfrm rot="1539773">
          <a:off x="5478659" y="721742"/>
          <a:ext cx="314112" cy="398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5483307" y="781014"/>
        <a:ext cx="219878" cy="239033"/>
      </dsp:txXfrm>
    </dsp:sp>
    <dsp:sp modelId="{40BD77B7-F467-46BE-89C9-7D4805337986}">
      <dsp:nvSpPr>
        <dsp:cNvPr id="0" name=""/>
        <dsp:cNvSpPr/>
      </dsp:nvSpPr>
      <dsp:spPr>
        <a:xfrm>
          <a:off x="5853816" y="723562"/>
          <a:ext cx="1159385" cy="11613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 dirty="0"/>
            <a:t>Competencia </a:t>
          </a:r>
          <a:r>
            <a:rPr lang="es-ES" sz="700" kern="1200" dirty="0" err="1"/>
            <a:t>dixital</a:t>
          </a:r>
          <a:endParaRPr lang="es-ES" sz="700" kern="1200" dirty="0"/>
        </a:p>
      </dsp:txBody>
      <dsp:txXfrm>
        <a:off x="6023604" y="893642"/>
        <a:ext cx="819809" cy="821220"/>
      </dsp:txXfrm>
    </dsp:sp>
    <dsp:sp modelId="{B3D21CDC-CF1F-44B2-BBA2-BAF8DB6A88D0}">
      <dsp:nvSpPr>
        <dsp:cNvPr id="0" name=""/>
        <dsp:cNvSpPr/>
      </dsp:nvSpPr>
      <dsp:spPr>
        <a:xfrm rot="4615271">
          <a:off x="6470277" y="1958576"/>
          <a:ext cx="323037" cy="398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6507767" y="1991054"/>
        <a:ext cx="226126" cy="239033"/>
      </dsp:txXfrm>
    </dsp:sp>
    <dsp:sp modelId="{F0C39966-C412-47D0-9510-1CD55ED5E2AE}">
      <dsp:nvSpPr>
        <dsp:cNvPr id="0" name=""/>
        <dsp:cNvSpPr/>
      </dsp:nvSpPr>
      <dsp:spPr>
        <a:xfrm>
          <a:off x="6246181" y="2448212"/>
          <a:ext cx="1180408" cy="1180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Competencia en sentido da </a:t>
          </a:r>
          <a:r>
            <a:rPr lang="es-ES" sz="900" kern="1200" dirty="0" err="1"/>
            <a:t>inciativa</a:t>
          </a:r>
          <a:r>
            <a:rPr lang="es-ES" sz="900" kern="1200" dirty="0"/>
            <a:t> e espíritu emprendedor</a:t>
          </a:r>
        </a:p>
      </dsp:txBody>
      <dsp:txXfrm>
        <a:off x="6419048" y="2621079"/>
        <a:ext cx="834674" cy="834674"/>
      </dsp:txXfrm>
    </dsp:sp>
    <dsp:sp modelId="{86126EAB-FC5A-46E9-976F-E107128AC5E2}">
      <dsp:nvSpPr>
        <dsp:cNvPr id="0" name=""/>
        <dsp:cNvSpPr/>
      </dsp:nvSpPr>
      <dsp:spPr>
        <a:xfrm rot="7714286">
          <a:off x="6188758" y="3487547"/>
          <a:ext cx="261212" cy="398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 rot="10800000">
        <a:off x="6252370" y="3536590"/>
        <a:ext cx="182848" cy="239033"/>
      </dsp:txXfrm>
    </dsp:sp>
    <dsp:sp modelId="{D05B5D30-9DDC-41C7-93FD-CC65EB3DF8C7}">
      <dsp:nvSpPr>
        <dsp:cNvPr id="0" name=""/>
        <dsp:cNvSpPr/>
      </dsp:nvSpPr>
      <dsp:spPr>
        <a:xfrm>
          <a:off x="5044525" y="3732619"/>
          <a:ext cx="1373051" cy="138368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700" kern="1200" dirty="0"/>
            <a:t>Competencia matemática e c. básica en ciencia e </a:t>
          </a:r>
          <a:r>
            <a:rPr lang="es-ES" sz="700" kern="1200" dirty="0" err="1"/>
            <a:t>tecnoloxía</a:t>
          </a:r>
          <a:endParaRPr lang="es-ES" sz="700" kern="1200" dirty="0"/>
        </a:p>
      </dsp:txBody>
      <dsp:txXfrm>
        <a:off x="5245604" y="3935255"/>
        <a:ext cx="970893" cy="978414"/>
      </dsp:txXfrm>
    </dsp:sp>
    <dsp:sp modelId="{90BBED6B-A58D-4691-88F6-A3DBEFC2DACA}">
      <dsp:nvSpPr>
        <dsp:cNvPr id="0" name=""/>
        <dsp:cNvSpPr/>
      </dsp:nvSpPr>
      <dsp:spPr>
        <a:xfrm rot="10800000">
          <a:off x="4672459" y="4225268"/>
          <a:ext cx="262927" cy="398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 rot="10800000">
        <a:off x="4751337" y="4304945"/>
        <a:ext cx="184049" cy="239033"/>
      </dsp:txXfrm>
    </dsp:sp>
    <dsp:sp modelId="{4F0FD48F-418F-4B8C-9B57-F3198E1C24AD}">
      <dsp:nvSpPr>
        <dsp:cNvPr id="0" name=""/>
        <dsp:cNvSpPr/>
      </dsp:nvSpPr>
      <dsp:spPr>
        <a:xfrm>
          <a:off x="3368028" y="3834258"/>
          <a:ext cx="1180408" cy="1180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Aprender</a:t>
          </a:r>
          <a:r>
            <a:rPr lang="es-ES" sz="900" kern="1200" baseline="0" dirty="0"/>
            <a:t> a aprender</a:t>
          </a:r>
          <a:endParaRPr lang="es-ES" sz="900" kern="1200" dirty="0"/>
        </a:p>
      </dsp:txBody>
      <dsp:txXfrm>
        <a:off x="3540895" y="4007125"/>
        <a:ext cx="834674" cy="834674"/>
      </dsp:txXfrm>
    </dsp:sp>
    <dsp:sp modelId="{3DCB0B09-29AF-497D-B41D-305763D7B44D}">
      <dsp:nvSpPr>
        <dsp:cNvPr id="0" name=""/>
        <dsp:cNvSpPr/>
      </dsp:nvSpPr>
      <dsp:spPr>
        <a:xfrm rot="13885714">
          <a:off x="3254117" y="3539193"/>
          <a:ext cx="313977" cy="398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 rot="10800000">
        <a:off x="3330578" y="3655692"/>
        <a:ext cx="219784" cy="239033"/>
      </dsp:txXfrm>
    </dsp:sp>
    <dsp:sp modelId="{EE1B68D9-429E-43CF-A833-AAD5784E8E25}">
      <dsp:nvSpPr>
        <dsp:cNvPr id="0" name=""/>
        <dsp:cNvSpPr/>
      </dsp:nvSpPr>
      <dsp:spPr>
        <a:xfrm>
          <a:off x="2262694" y="2448212"/>
          <a:ext cx="1180408" cy="1180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Competencia</a:t>
          </a:r>
          <a:r>
            <a:rPr lang="es-ES" sz="900" kern="1200" baseline="0" dirty="0"/>
            <a:t> social e cívica</a:t>
          </a:r>
          <a:endParaRPr lang="es-ES" sz="900" kern="1200" dirty="0"/>
        </a:p>
      </dsp:txBody>
      <dsp:txXfrm>
        <a:off x="2435561" y="2621079"/>
        <a:ext cx="834674" cy="834674"/>
      </dsp:txXfrm>
    </dsp:sp>
    <dsp:sp modelId="{815906EB-17CB-4022-8293-422D6675AD36}">
      <dsp:nvSpPr>
        <dsp:cNvPr id="0" name=""/>
        <dsp:cNvSpPr/>
      </dsp:nvSpPr>
      <dsp:spPr>
        <a:xfrm rot="16971429">
          <a:off x="2891176" y="1983701"/>
          <a:ext cx="313977" cy="398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2927793" y="2109294"/>
        <a:ext cx="219784" cy="239033"/>
      </dsp:txXfrm>
    </dsp:sp>
    <dsp:sp modelId="{9383DF35-E372-4FA6-9922-C276F158B853}">
      <dsp:nvSpPr>
        <dsp:cNvPr id="0" name=""/>
        <dsp:cNvSpPr/>
      </dsp:nvSpPr>
      <dsp:spPr>
        <a:xfrm>
          <a:off x="2657183" y="719842"/>
          <a:ext cx="1180408" cy="118040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900" kern="1200" dirty="0"/>
            <a:t>Competencia en conciencia e expresión </a:t>
          </a:r>
          <a:r>
            <a:rPr lang="es-ES" sz="900" kern="1200" dirty="0" err="1"/>
            <a:t>culturais</a:t>
          </a:r>
          <a:endParaRPr lang="es-ES" sz="900" kern="1200" dirty="0"/>
        </a:p>
      </dsp:txBody>
      <dsp:txXfrm>
        <a:off x="2830050" y="892709"/>
        <a:ext cx="834674" cy="834674"/>
      </dsp:txXfrm>
    </dsp:sp>
    <dsp:sp modelId="{72A1E7FE-9B17-47A3-9D69-AF34CFF528A3}">
      <dsp:nvSpPr>
        <dsp:cNvPr id="0" name=""/>
        <dsp:cNvSpPr/>
      </dsp:nvSpPr>
      <dsp:spPr>
        <a:xfrm rot="20057143">
          <a:off x="3881019" y="730109"/>
          <a:ext cx="313977" cy="39838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700" kern="1200"/>
        </a:p>
      </dsp:txBody>
      <dsp:txXfrm>
        <a:off x="3885683" y="830220"/>
        <a:ext cx="219784" cy="23903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2500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4263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81081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6014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723947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02907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33154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62151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34074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2665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3319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4700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32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4465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2186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1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5244B-B65B-423D-87B1-72EFC347E0FC}" type="datetimeFigureOut">
              <a:rPr lang="es-ES" smtClean="0"/>
              <a:t>21/10/2020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035FEA1-6082-41D9-9858-0C4D06A7D8B7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774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bibliomontemogos.blogspot.com/2019/10/celebrando-o-24-de-outubro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hyperlink" Target="https://bibliomontemogos.blogspot.com/2020/02/os-3-rrr-no-ceip-plurilingue-montemogos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g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90AD22-E4F0-4233-AACF-597F8CB9B7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4" t="12600" r="11712" b="6544"/>
          <a:stretch/>
        </p:blipFill>
        <p:spPr>
          <a:xfrm>
            <a:off x="5234727" y="2728769"/>
            <a:ext cx="5457041" cy="3626227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FCDB88-35BE-4D97-8448-3B4FB30D1E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37854" y="366684"/>
            <a:ext cx="7633983" cy="1858423"/>
          </a:xfrm>
          <a:noFill/>
        </p:spPr>
        <p:txBody>
          <a:bodyPr/>
          <a:lstStyle/>
          <a:p>
            <a:pPr algn="ctr"/>
            <a:r>
              <a:rPr lang="es-E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BIBLIOMAKER: creación e inclusión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ED446B5-B9AD-4BCE-9110-2D81440E80C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220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DC86C2-53A4-45DB-84EF-29C794C8B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969" y="422775"/>
            <a:ext cx="7029247" cy="760073"/>
          </a:xfrm>
        </p:spPr>
        <p:txBody>
          <a:bodyPr>
            <a:normAutofit/>
          </a:bodyPr>
          <a:lstStyle/>
          <a:p>
            <a:r>
              <a:rPr lang="es-ES" sz="40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COMPETENCIAS CLAVE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4B11A19-D7C1-4717-927C-F5935ADD33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998407"/>
              </p:ext>
            </p:extLst>
          </p:nvPr>
        </p:nvGraphicFramePr>
        <p:xfrm>
          <a:off x="1400962" y="1291905"/>
          <a:ext cx="9689284" cy="5066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Imagen 2">
            <a:extLst>
              <a:ext uri="{FF2B5EF4-FFF2-40B4-BE49-F238E27FC236}">
                <a16:creationId xmlns:a16="http://schemas.microsoft.com/office/drawing/2014/main" id="{D920002C-D088-47E9-98CA-A59675F60AD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422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FD84934-5ACD-49FD-902E-B833F31A3C12}"/>
              </a:ext>
            </a:extLst>
          </p:cNvPr>
          <p:cNvSpPr txBox="1"/>
          <p:nvPr/>
        </p:nvSpPr>
        <p:spPr>
          <a:xfrm>
            <a:off x="2692866" y="889233"/>
            <a:ext cx="4899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BIBLIOTECA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EB6D18D-8BB3-4D5C-A041-7BF4E72A10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89" y="1906058"/>
            <a:ext cx="5504227" cy="445699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54DF2717-DEB9-47C8-BF03-17F7F754E52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099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C2F3D86-2BB2-43DB-A91B-05B6A28B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8" y="1127450"/>
            <a:ext cx="8911687" cy="1280890"/>
          </a:xfrm>
        </p:spPr>
        <p:txBody>
          <a:bodyPr>
            <a:normAutofit/>
          </a:bodyPr>
          <a:lstStyle/>
          <a:p>
            <a:br>
              <a:rPr lang="es-ES" b="1" dirty="0"/>
            </a:b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770A5B-091B-4028-BBEF-B594C0EEAC76}"/>
              </a:ext>
            </a:extLst>
          </p:cNvPr>
          <p:cNvSpPr txBox="1"/>
          <p:nvPr/>
        </p:nvSpPr>
        <p:spPr>
          <a:xfrm>
            <a:off x="2841435" y="1426449"/>
            <a:ext cx="7985592" cy="4368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“A nena, o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neno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que ten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liberdade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e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oportunidade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manipular e usar a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súa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man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nunha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forma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lóxica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con consecuencias e usando elementos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reais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desenvolve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unha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forte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800" b="1" dirty="0" err="1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personalidade</a:t>
            </a: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.”</a:t>
            </a:r>
            <a:endParaRPr lang="es-ES" sz="28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es-ES" sz="2800" b="1" dirty="0">
                <a:solidFill>
                  <a:schemeClr val="accent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Montessori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s-ES" sz="2800" b="1" dirty="0">
              <a:solidFill>
                <a:schemeClr val="accent2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s-ES" sz="28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S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260F36D-D0A8-450E-B3D5-5133D852DB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1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CC2F3D86-2BB2-43DB-A91B-05B6A28B8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0588" y="1127450"/>
            <a:ext cx="8911687" cy="1280890"/>
          </a:xfrm>
        </p:spPr>
        <p:txBody>
          <a:bodyPr>
            <a:normAutofit/>
          </a:bodyPr>
          <a:lstStyle/>
          <a:p>
            <a:br>
              <a:rPr lang="es-ES" b="1" dirty="0"/>
            </a:br>
            <a:endParaRPr lang="es-ES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4770A5B-091B-4028-BBEF-B594C0EEAC76}"/>
              </a:ext>
            </a:extLst>
          </p:cNvPr>
          <p:cNvSpPr txBox="1"/>
          <p:nvPr/>
        </p:nvSpPr>
        <p:spPr>
          <a:xfrm>
            <a:off x="2774323" y="1997284"/>
            <a:ext cx="7985592" cy="22762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ES" sz="6600" b="1" dirty="0">
                <a:solidFill>
                  <a:schemeClr val="accent2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MOITAS GRAZAS!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endParaRPr lang="es-ES" sz="2800" dirty="0">
              <a:solidFill>
                <a:schemeClr val="accent2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s-ES" sz="2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44F9222-1BDF-48EE-B363-2391BCFAB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129" y="4708221"/>
            <a:ext cx="1548391" cy="870196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E13999D8-61B1-4FE7-8890-BB0E443F2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34" y="4403124"/>
            <a:ext cx="1328298" cy="1328298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7499645-CD2B-47F0-BC30-5EAE5273CA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915" y="4528966"/>
            <a:ext cx="562690" cy="1076614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9AE4C4B6-7029-4867-A73B-BD62E605AF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6773" y="4685611"/>
            <a:ext cx="915415" cy="915415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2563E17-F583-4AFA-B720-6D42B9437C26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78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2D96F173-DA20-4CA3-9C82-9058DB3BCC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3651" y="2881337"/>
            <a:ext cx="3141545" cy="3165265"/>
          </a:xfrm>
          <a:ln w="38100">
            <a:solidFill>
              <a:srgbClr val="C00000"/>
            </a:solidFill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6C3D4734-C3CD-4B17-96B4-4B0D1AFE1C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006" y="517739"/>
            <a:ext cx="5534211" cy="472719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6B24D9F-28F6-40A0-B40E-ADE344A7EED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12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9A8057-95F7-44DB-BDA0-EEC17C7EB5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7211" y="377505"/>
            <a:ext cx="7477577" cy="1550991"/>
          </a:xfrm>
        </p:spPr>
        <p:txBody>
          <a:bodyPr/>
          <a:lstStyle/>
          <a:p>
            <a:r>
              <a:rPr lang="es-E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ESPAZO CREATIVO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DFC6718-54ED-47A4-A418-8207378536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1" y="2400836"/>
            <a:ext cx="4170411" cy="304044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E06B5DB-3C1D-4FC9-9300-85F828A599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306" y="2089983"/>
            <a:ext cx="2986167" cy="410641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ADF99A8-67B6-43A2-948F-940AB399077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1047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047E9806-4310-4908-A378-97CA185AF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244" y="598943"/>
            <a:ext cx="8212821" cy="1280890"/>
          </a:xfrm>
        </p:spPr>
        <p:txBody>
          <a:bodyPr>
            <a:normAutofit fontScale="90000"/>
          </a:bodyPr>
          <a:lstStyle/>
          <a:p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ACTIVIDADES: </a:t>
            </a:r>
            <a:r>
              <a:rPr lang="es-ES" sz="4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Montaxe</a:t>
            </a:r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dos mobles.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FB72476-71B3-4145-8E5F-791BCDC88C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678" y="2148281"/>
            <a:ext cx="1714500" cy="3048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B088AA5-E0AA-45DC-9E6F-647ADD25E9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810" y="3071069"/>
            <a:ext cx="1714500" cy="304800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C5554FF-B0BA-4F08-9056-09114848C9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8"/>
          <a:stretch/>
        </p:blipFill>
        <p:spPr>
          <a:xfrm>
            <a:off x="2941215" y="2395755"/>
            <a:ext cx="1714500" cy="255305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00F504A-0FE7-45E4-AA13-BD825007142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167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B5094-50BD-444E-B843-865C07A7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0931" y="284027"/>
            <a:ext cx="9386553" cy="1280890"/>
          </a:xfrm>
        </p:spPr>
        <p:txBody>
          <a:bodyPr>
            <a:normAutofit fontScale="90000"/>
          </a:bodyPr>
          <a:lstStyle/>
          <a:p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ACTIVIDADES: os </a:t>
            </a:r>
            <a:r>
              <a:rPr lang="es-ES" sz="4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escornabots</a:t>
            </a:r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800" b="1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https://bibliomontemogos.blogspot.com/2019/10/celebrando-o-24-de-outubro.html</a:t>
            </a:r>
            <a:br>
              <a:rPr lang="es-E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s-ES" sz="4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A14929C-F1BF-442E-9E18-74714210F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712" y="2659308"/>
            <a:ext cx="4247028" cy="3137485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1BD98D9-5DE2-488C-B512-60510988DD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882" y="1539284"/>
            <a:ext cx="4198809" cy="425750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0ACF1A2-A52D-4FEE-B4F7-8E2DD0408FB3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03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D52CE715-6F9A-460E-B6F4-B1FEF88C0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09" y="359819"/>
            <a:ext cx="6770052" cy="1281112"/>
          </a:xfrm>
        </p:spPr>
        <p:txBody>
          <a:bodyPr>
            <a:normAutofit/>
          </a:bodyPr>
          <a:lstStyle/>
          <a:p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ACTIVIDADES: </a:t>
            </a:r>
            <a:r>
              <a:rPr lang="es-ES" sz="4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xogos</a:t>
            </a:r>
            <a:endParaRPr lang="es-ES" sz="4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45BF453-B44E-4804-974E-291CB61486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775" y="1959490"/>
            <a:ext cx="3250008" cy="370645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C7CC7E4-7BD5-492F-9300-CF91A2C943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1"/>
          <a:stretch/>
        </p:blipFill>
        <p:spPr>
          <a:xfrm>
            <a:off x="8883331" y="729842"/>
            <a:ext cx="2574214" cy="2318926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6D4E0DB5-FFA1-4191-BDA1-58ED24ABB3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5" y="1408048"/>
            <a:ext cx="3311122" cy="248334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F5BB47E-C0BB-40BB-A7D1-0979CF7E74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7"/>
          <a:stretch/>
        </p:blipFill>
        <p:spPr>
          <a:xfrm>
            <a:off x="7951469" y="3429000"/>
            <a:ext cx="3826497" cy="329822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3873FCED-F214-46A6-AC2B-7D5AE64442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4" t="1992"/>
          <a:stretch/>
        </p:blipFill>
        <p:spPr>
          <a:xfrm>
            <a:off x="1715403" y="4698742"/>
            <a:ext cx="2328091" cy="1934401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061693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9E6D97B3-6A4B-46E6-A949-8C0C36FE3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8167" y="226502"/>
            <a:ext cx="4404340" cy="2958925"/>
          </a:xfrm>
          <a:ln w="38100">
            <a:solidFill>
              <a:srgbClr val="C00000"/>
            </a:solidFill>
          </a:ln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83B36E-1C47-45A7-8848-66AB2DC98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628" y="586513"/>
            <a:ext cx="2801984" cy="230601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8771EDC-9829-4205-99B5-5089EEA3F4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334" y="3355287"/>
            <a:ext cx="3061794" cy="277188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545C077-8AD8-4E9D-ABD4-5DCC47774E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349" y="3899074"/>
            <a:ext cx="2310925" cy="1904999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473779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1F2ECD79-864A-48E5-978F-CA5A708CB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987" y="525314"/>
            <a:ext cx="8601417" cy="1281112"/>
          </a:xfrm>
        </p:spPr>
        <p:txBody>
          <a:bodyPr>
            <a:normAutofit fontScale="90000"/>
          </a:bodyPr>
          <a:lstStyle/>
          <a:p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Actividades: </a:t>
            </a:r>
            <a:r>
              <a:rPr lang="es-ES" sz="4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exposicións</a:t>
            </a:r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4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orais</a:t>
            </a:r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s-ES" sz="1200" u="sng" dirty="0">
                <a:solidFill>
                  <a:srgbClr val="0563C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2"/>
              </a:rPr>
              <a:t>https://bibliomontemogos.blogspot.com/2020/02/os-3-rrr-no-ceip-plurilingue-montemogos.html</a:t>
            </a:r>
            <a:r>
              <a:rPr lang="es-ES" sz="12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lang="es-ES" sz="4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BE9FF95-2A62-41B4-90E0-BCABDCD1A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147" y="2122764"/>
            <a:ext cx="5520317" cy="303192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D9DAFB7-9695-4BF1-831B-4D13C46EE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5717" y="2718034"/>
            <a:ext cx="3654586" cy="3428002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62AE8C0-389F-4AED-B67D-ED687CC963C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324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2E9DAB21-2570-4900-96C0-F9EC69DF727B}"/>
              </a:ext>
            </a:extLst>
          </p:cNvPr>
          <p:cNvSpPr txBox="1">
            <a:spLocks/>
          </p:cNvSpPr>
          <p:nvPr/>
        </p:nvSpPr>
        <p:spPr>
          <a:xfrm>
            <a:off x="1075189" y="377808"/>
            <a:ext cx="10041621" cy="83120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ACTIVIDADES: o </a:t>
            </a:r>
            <a:r>
              <a:rPr lang="es-ES" sz="4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xogo</a:t>
            </a:r>
            <a:r>
              <a:rPr lang="es-ES" sz="480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non ten </a:t>
            </a:r>
            <a:r>
              <a:rPr lang="es-ES" sz="4800" b="1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idade</a:t>
            </a:r>
            <a:endParaRPr lang="es-ES" sz="480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60F935-AD6C-4F8A-96D7-8D5F628AA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037" y="1446445"/>
            <a:ext cx="3743813" cy="4819783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36DA01C-02AE-4263-A68D-FD4AF8AC3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9852" y="2038524"/>
            <a:ext cx="4489571" cy="3367178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D90905BA-2053-4B59-AFE8-BF6904F8C53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549" y="194676"/>
            <a:ext cx="952151" cy="971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213132"/>
      </p:ext>
    </p:extLst>
  </p:cSld>
  <p:clrMapOvr>
    <a:masterClrMapping/>
  </p:clrMapOvr>
</p:sld>
</file>

<file path=ppt/theme/theme1.xml><?xml version="1.0" encoding="utf-8"?>
<a:theme xmlns:a="http://schemas.openxmlformats.org/drawingml/2006/main" name="Espiral">
  <a:themeElements>
    <a:clrScheme name="Espiral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Espiral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Espiral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210</TotalTime>
  <Words>148</Words>
  <Application>Microsoft Office PowerPoint</Application>
  <PresentationFormat>Panorámica</PresentationFormat>
  <Paragraphs>22</Paragraphs>
  <Slides>13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13</vt:i4>
      </vt:variant>
    </vt:vector>
  </HeadingPairs>
  <TitlesOfParts>
    <vt:vector size="18" baseType="lpstr">
      <vt:lpstr>Arial</vt:lpstr>
      <vt:lpstr>Calibri</vt:lpstr>
      <vt:lpstr>Century Gothic</vt:lpstr>
      <vt:lpstr>Wingdings 3</vt:lpstr>
      <vt:lpstr>Espiral</vt:lpstr>
      <vt:lpstr>BIBLIOMAKER: creación e inclusión</vt:lpstr>
      <vt:lpstr>Presentación de PowerPoint</vt:lpstr>
      <vt:lpstr>O ESPAZO CREATIVO</vt:lpstr>
      <vt:lpstr> ACTIVIDADES: Montaxe dos mobles.</vt:lpstr>
      <vt:lpstr> ACTIVIDADES: os escornabots. https://bibliomontemogos.blogspot.com/2019/10/celebrando-o-24-de-outubro.html </vt:lpstr>
      <vt:lpstr> ACTIVIDADES: xogos</vt:lpstr>
      <vt:lpstr>Presentación de PowerPoint</vt:lpstr>
      <vt:lpstr>Actividades: exposicións orais. https://bibliomontemogos.blogspot.com/2020/02/os-3-rrr-no-ceip-plurilingue-montemogos.html </vt:lpstr>
      <vt:lpstr>Presentación de PowerPoint</vt:lpstr>
      <vt:lpstr>COMPETENCIAS CLAVE</vt:lpstr>
      <vt:lpstr>Presentación de PowerPoint</vt:lpstr>
      <vt:lpstr> </vt:lpstr>
      <vt:lpstr>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BIBLIOMAKER: creación e inclusión</dc:title>
  <dc:creator>Biblioteca</dc:creator>
  <cp:lastModifiedBy>Biblioteca</cp:lastModifiedBy>
  <cp:revision>23</cp:revision>
  <dcterms:created xsi:type="dcterms:W3CDTF">2020-10-16T15:20:44Z</dcterms:created>
  <dcterms:modified xsi:type="dcterms:W3CDTF">2020-10-21T11:16:20Z</dcterms:modified>
</cp:coreProperties>
</file>